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bca6bf105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50b1576a384e5a"/>
  </p:sldMasterIdLst>
  <p:sldIdLst>
    <p:sldId xmlns:r="http://schemas.openxmlformats.org/officeDocument/2006/relationships" id="256" r:id="R15b44ece047846bd"/>
    <p:sldId xmlns:r="http://schemas.openxmlformats.org/officeDocument/2006/relationships" id="257" r:id="R6e36a3611b5445be"/>
    <p:sldId xmlns:r="http://schemas.openxmlformats.org/officeDocument/2006/relationships" id="258" r:id="Rdb1e1b5c7c19417e"/>
    <p:sldId xmlns:r="http://schemas.openxmlformats.org/officeDocument/2006/relationships" id="259" r:id="R59a4382100634da0"/>
    <p:sldId xmlns:r="http://schemas.openxmlformats.org/officeDocument/2006/relationships" id="260" r:id="R7d007db9da2544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0b1576a384e5a" /><Relationship Type="http://schemas.openxmlformats.org/officeDocument/2006/relationships/slide" Target="/ppt/slides/slide1.xml" Id="R15b44ece047846bd" /><Relationship Type="http://schemas.openxmlformats.org/officeDocument/2006/relationships/slide" Target="/ppt/slides/slide2.xml" Id="R6e36a3611b5445be" /><Relationship Type="http://schemas.openxmlformats.org/officeDocument/2006/relationships/slide" Target="/ppt/slides/slide3.xml" Id="Rdb1e1b5c7c19417e" /><Relationship Type="http://schemas.openxmlformats.org/officeDocument/2006/relationships/slide" Target="/ppt/slides/slide4.xml" Id="R59a4382100634da0" /><Relationship Type="http://schemas.openxmlformats.org/officeDocument/2006/relationships/slide" Target="/ppt/slides/slide5.xml" Id="R7d007db9da2544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31ff03efe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3b7707de5471e" /><Relationship Type="http://schemas.openxmlformats.org/officeDocument/2006/relationships/theme" Target="/ppt/slideMasters/theme/theme1.xml" Id="R8603cb311b1b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3b7707de5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8a87fa7e748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435d383c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48e591624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2ad04ecbe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b9f634442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AVD FINNSNES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AVD FINNSNES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973 077 813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