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8c345681a84b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89409fcaa749b2"/>
  </p:sldMasterIdLst>
  <p:sldIdLst>
    <p:sldId xmlns:r="http://schemas.openxmlformats.org/officeDocument/2006/relationships" id="256" r:id="Rf3e414f6bb2741eb"/>
    <p:sldId xmlns:r="http://schemas.openxmlformats.org/officeDocument/2006/relationships" id="257" r:id="Rda776551f3c44b18"/>
    <p:sldId xmlns:r="http://schemas.openxmlformats.org/officeDocument/2006/relationships" id="258" r:id="Re7fdeda51f074eb1"/>
    <p:sldId xmlns:r="http://schemas.openxmlformats.org/officeDocument/2006/relationships" id="259" r:id="Rdfa9cd2c0ec94297"/>
    <p:sldId xmlns:r="http://schemas.openxmlformats.org/officeDocument/2006/relationships" id="260" r:id="Rac0b12eb660f4f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89409fcaa749b2" /><Relationship Type="http://schemas.openxmlformats.org/officeDocument/2006/relationships/slide" Target="/ppt/slides/slide1.xml" Id="Rf3e414f6bb2741eb" /><Relationship Type="http://schemas.openxmlformats.org/officeDocument/2006/relationships/slide" Target="/ppt/slides/slide2.xml" Id="Rda776551f3c44b18" /><Relationship Type="http://schemas.openxmlformats.org/officeDocument/2006/relationships/slide" Target="/ppt/slides/slide3.xml" Id="Re7fdeda51f074eb1" /><Relationship Type="http://schemas.openxmlformats.org/officeDocument/2006/relationships/slide" Target="/ppt/slides/slide4.xml" Id="Rdfa9cd2c0ec94297" /><Relationship Type="http://schemas.openxmlformats.org/officeDocument/2006/relationships/slide" Target="/ppt/slides/slide5.xml" Id="Rac0b12eb660f4f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0a396f855040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c02050a564ade" /><Relationship Type="http://schemas.openxmlformats.org/officeDocument/2006/relationships/theme" Target="/ppt/slideMasters/theme/theme1.xml" Id="R3015dd02023549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ac02050a564a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24d4b6a5f41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4d94af91742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8eb8a634e4d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985b3eae745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b19772fc743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SPAREBANKEN MØRE AVD VALLDAL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SPAREBANKEN MØRE AVD VALLDAL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Postboks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6211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77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973 063 421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