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8572422be42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e3194bdfa4a31"/>
  </p:sldMasterIdLst>
  <p:sldIdLst>
    <p:sldId xmlns:r="http://schemas.openxmlformats.org/officeDocument/2006/relationships" id="256" r:id="Rb3fb1def2d3a49a3"/>
    <p:sldId xmlns:r="http://schemas.openxmlformats.org/officeDocument/2006/relationships" id="257" r:id="R00a4d65bdc8f4321"/>
    <p:sldId xmlns:r="http://schemas.openxmlformats.org/officeDocument/2006/relationships" id="258" r:id="Rb24e809ec6664da8"/>
    <p:sldId xmlns:r="http://schemas.openxmlformats.org/officeDocument/2006/relationships" id="259" r:id="Rad6a00b78a9045cf"/>
    <p:sldId xmlns:r="http://schemas.openxmlformats.org/officeDocument/2006/relationships" id="260" r:id="R0702f985ffc549cf"/>
    <p:sldId xmlns:r="http://schemas.openxmlformats.org/officeDocument/2006/relationships" id="261" r:id="Re22dc187563d4c31"/>
    <p:sldId xmlns:r="http://schemas.openxmlformats.org/officeDocument/2006/relationships" id="262" r:id="R40cafaab40ec49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e3194bdfa4a31" /><Relationship Type="http://schemas.openxmlformats.org/officeDocument/2006/relationships/slide" Target="/ppt/slides/slide1.xml" Id="Rb3fb1def2d3a49a3" /><Relationship Type="http://schemas.openxmlformats.org/officeDocument/2006/relationships/slide" Target="/ppt/slides/slide2.xml" Id="R00a4d65bdc8f4321" /><Relationship Type="http://schemas.openxmlformats.org/officeDocument/2006/relationships/slide" Target="/ppt/slides/slide3.xml" Id="Rb24e809ec6664da8" /><Relationship Type="http://schemas.openxmlformats.org/officeDocument/2006/relationships/slide" Target="/ppt/slides/slide4.xml" Id="Rad6a00b78a9045cf" /><Relationship Type="http://schemas.openxmlformats.org/officeDocument/2006/relationships/slide" Target="/ppt/slides/slide5.xml" Id="R0702f985ffc549cf" /><Relationship Type="http://schemas.openxmlformats.org/officeDocument/2006/relationships/slide" Target="/ppt/slides/slide6.xml" Id="Re22dc187563d4c31" /><Relationship Type="http://schemas.openxmlformats.org/officeDocument/2006/relationships/slide" Target="/ppt/slides/slide7.xml" Id="R40cafaab40ec49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45834bf9c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33fad5e2d42e1" /><Relationship Type="http://schemas.openxmlformats.org/officeDocument/2006/relationships/theme" Target="/ppt/slideMasters/theme/theme1.xml" Id="R39199413392d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633fad5e2d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7b0f1b3c9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9626571964f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bfef190634d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6e485f65f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756d739d9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2740f6f76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23d8ea0d1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