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e6f87f2ae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fbd776cb34526"/>
  </p:sldMasterIdLst>
  <p:sldIdLst>
    <p:sldId xmlns:r="http://schemas.openxmlformats.org/officeDocument/2006/relationships" id="256" r:id="R9a269b3ba7e94343"/>
    <p:sldId xmlns:r="http://schemas.openxmlformats.org/officeDocument/2006/relationships" id="257" r:id="R1f6c092095f74d8b"/>
    <p:sldId xmlns:r="http://schemas.openxmlformats.org/officeDocument/2006/relationships" id="258" r:id="Rbad3eedfd3d148f4"/>
    <p:sldId xmlns:r="http://schemas.openxmlformats.org/officeDocument/2006/relationships" id="259" r:id="R1bdee0c5936442fa"/>
    <p:sldId xmlns:r="http://schemas.openxmlformats.org/officeDocument/2006/relationships" id="260" r:id="R92f33c093db2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fbd776cb34526" /><Relationship Type="http://schemas.openxmlformats.org/officeDocument/2006/relationships/slide" Target="/ppt/slides/slide1.xml" Id="R9a269b3ba7e94343" /><Relationship Type="http://schemas.openxmlformats.org/officeDocument/2006/relationships/slide" Target="/ppt/slides/slide2.xml" Id="R1f6c092095f74d8b" /><Relationship Type="http://schemas.openxmlformats.org/officeDocument/2006/relationships/slide" Target="/ppt/slides/slide3.xml" Id="Rbad3eedfd3d148f4" /><Relationship Type="http://schemas.openxmlformats.org/officeDocument/2006/relationships/slide" Target="/ppt/slides/slide4.xml" Id="R1bdee0c5936442fa" /><Relationship Type="http://schemas.openxmlformats.org/officeDocument/2006/relationships/slide" Target="/ppt/slides/slide5.xml" Id="R92f33c093db2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c07bb6df0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b0d2f1c8e4569" /><Relationship Type="http://schemas.openxmlformats.org/officeDocument/2006/relationships/theme" Target="/ppt/slideMasters/theme/theme1.xml" Id="R5155c3d2ad8e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b0d2f1c8e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cd0880844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85f87b120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be2e765034c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c853c05fb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45946adc644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NORDEA KAPITAL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NORDEA KAPITAL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NORDEA KAPITAL</a:t>
            </a:r>
          </a:p>
        </p:txBody>
      </p:sp>
    </p:spTree>
  </p:cSld>
  <p:clrMapOvr>
    <a:masterClrMapping xmlns:a="http://schemas.openxmlformats.org/drawingml/2006/main"/>
  </p:clrMapOvr>
</p:sld>
</file>