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d9d74c52e64e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02a3f94c794304"/>
  </p:sldMasterIdLst>
  <p:sldIdLst>
    <p:sldId xmlns:r="http://schemas.openxmlformats.org/officeDocument/2006/relationships" id="256" r:id="R52585b8f47604d8a"/>
    <p:sldId xmlns:r="http://schemas.openxmlformats.org/officeDocument/2006/relationships" id="257" r:id="Rd0e3ef42b302444b"/>
    <p:sldId xmlns:r="http://schemas.openxmlformats.org/officeDocument/2006/relationships" id="258" r:id="R82e190168a4f4d2a"/>
    <p:sldId xmlns:r="http://schemas.openxmlformats.org/officeDocument/2006/relationships" id="259" r:id="R26ff7b440b254054"/>
    <p:sldId xmlns:r="http://schemas.openxmlformats.org/officeDocument/2006/relationships" id="260" r:id="R8455158fbc9d44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02a3f94c794304" /><Relationship Type="http://schemas.openxmlformats.org/officeDocument/2006/relationships/slide" Target="/ppt/slides/slide1.xml" Id="R52585b8f47604d8a" /><Relationship Type="http://schemas.openxmlformats.org/officeDocument/2006/relationships/slide" Target="/ppt/slides/slide2.xml" Id="Rd0e3ef42b302444b" /><Relationship Type="http://schemas.openxmlformats.org/officeDocument/2006/relationships/slide" Target="/ppt/slides/slide3.xml" Id="R82e190168a4f4d2a" /><Relationship Type="http://schemas.openxmlformats.org/officeDocument/2006/relationships/slide" Target="/ppt/slides/slide4.xml" Id="R26ff7b440b254054" /><Relationship Type="http://schemas.openxmlformats.org/officeDocument/2006/relationships/slide" Target="/ppt/slides/slide5.xml" Id="R8455158fbc9d44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b628cc4fa449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c17ee6830145cb" /><Relationship Type="http://schemas.openxmlformats.org/officeDocument/2006/relationships/theme" Target="/ppt/slideMasters/theme/theme1.xml" Id="Rb1d890e0d26246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c17ee6830145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f3573eade24a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54b5e0572943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6ac6dad1f14d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7e13d11c8a41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a14d67f8574c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FAUSKE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FAUSKE KOMMUNE ble etablert [år] og holder til i Fauske.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Torggata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8200 Fauske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60 40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postmottak@fauske.kommune.no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www.fauske.kommune.no/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972 418 021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KOMMUNE</a:t>
            </a:r>
          </a:p>
        </p:txBody>
      </p:sp>
    </p:spTree>
  </p:cSld>
  <p:clrMapOvr>
    <a:masterClrMapping xmlns:a="http://schemas.openxmlformats.org/drawingml/2006/main"/>
  </p:clrMapOvr>
</p:sld>
</file>