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b886e102214e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81777e0990450b"/>
  </p:sldMasterIdLst>
  <p:sldIdLst>
    <p:sldId xmlns:r="http://schemas.openxmlformats.org/officeDocument/2006/relationships" id="256" r:id="Rcb3623f9a3bd45fa"/>
    <p:sldId xmlns:r="http://schemas.openxmlformats.org/officeDocument/2006/relationships" id="257" r:id="Rf92741cf286a42ba"/>
    <p:sldId xmlns:r="http://schemas.openxmlformats.org/officeDocument/2006/relationships" id="258" r:id="R3585a12402294002"/>
    <p:sldId xmlns:r="http://schemas.openxmlformats.org/officeDocument/2006/relationships" id="259" r:id="R3f06cfd34e114ad9"/>
    <p:sldId xmlns:r="http://schemas.openxmlformats.org/officeDocument/2006/relationships" id="260" r:id="R1f2d7f6b06f546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1777e0990450b" /><Relationship Type="http://schemas.openxmlformats.org/officeDocument/2006/relationships/slide" Target="/ppt/slides/slide1.xml" Id="Rcb3623f9a3bd45fa" /><Relationship Type="http://schemas.openxmlformats.org/officeDocument/2006/relationships/slide" Target="/ppt/slides/slide2.xml" Id="Rf92741cf286a42ba" /><Relationship Type="http://schemas.openxmlformats.org/officeDocument/2006/relationships/slide" Target="/ppt/slides/slide3.xml" Id="R3585a12402294002" /><Relationship Type="http://schemas.openxmlformats.org/officeDocument/2006/relationships/slide" Target="/ppt/slides/slide4.xml" Id="R3f06cfd34e114ad9" /><Relationship Type="http://schemas.openxmlformats.org/officeDocument/2006/relationships/slide" Target="/ppt/slides/slide5.xml" Id="R1f2d7f6b06f546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8ff0792774f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06f9a82d74a1f" /><Relationship Type="http://schemas.openxmlformats.org/officeDocument/2006/relationships/theme" Target="/ppt/slideMasters/theme/theme1.xml" Id="Rd131e6228e9642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06f9a82d74a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3492f73644e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fb20b236942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c5148fc4c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231a56bb048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3de4838484c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88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971 788 968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