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8d868007285443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93f191327a946ab"/>
  </p:sldMasterIdLst>
  <p:sldIdLst>
    <p:sldId xmlns:r="http://schemas.openxmlformats.org/officeDocument/2006/relationships" id="256" r:id="R33480c79c59f4c26"/>
    <p:sldId xmlns:r="http://schemas.openxmlformats.org/officeDocument/2006/relationships" id="257" r:id="R3ed95f49e2b0420e"/>
    <p:sldId xmlns:r="http://schemas.openxmlformats.org/officeDocument/2006/relationships" id="258" r:id="Rc25a63ca7c0649db"/>
    <p:sldId xmlns:r="http://schemas.openxmlformats.org/officeDocument/2006/relationships" id="259" r:id="R72d4b49c285149a4"/>
    <p:sldId xmlns:r="http://schemas.openxmlformats.org/officeDocument/2006/relationships" id="260" r:id="R65d16873f74540c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93f191327a946ab" /><Relationship Type="http://schemas.openxmlformats.org/officeDocument/2006/relationships/slide" Target="/ppt/slides/slide1.xml" Id="R33480c79c59f4c26" /><Relationship Type="http://schemas.openxmlformats.org/officeDocument/2006/relationships/slide" Target="/ppt/slides/slide2.xml" Id="R3ed95f49e2b0420e" /><Relationship Type="http://schemas.openxmlformats.org/officeDocument/2006/relationships/slide" Target="/ppt/slides/slide3.xml" Id="Rc25a63ca7c0649db" /><Relationship Type="http://schemas.openxmlformats.org/officeDocument/2006/relationships/slide" Target="/ppt/slides/slide4.xml" Id="R72d4b49c285149a4" /><Relationship Type="http://schemas.openxmlformats.org/officeDocument/2006/relationships/slide" Target="/ppt/slides/slide5.xml" Id="R65d16873f74540c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ffbd8c0fb5842b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5ee17349174a3f" /><Relationship Type="http://schemas.openxmlformats.org/officeDocument/2006/relationships/theme" Target="/ppt/slideMasters/theme/theme1.xml" Id="Reb051995de8a47b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65ee17349174a3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d8001058f5474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b80f487fc2430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93797dc7b6402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c4d0846d664b6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2be261eefc4ec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PERSONELLSERVICE TRØNDELAG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PERSONELLSERVICE TRØNDELAG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PERSONELLSERVICE TRØNDELAG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PERSONELLSERVICE TRØNDELAG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PERSONELLSERVICE TRØNDELAG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PERSONELLSERVICE TRØNDELAG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Kjøpmannsgata 17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7013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72 54 21 30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post@personellservice.no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971 574 569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PERSONELLSERVICE TRØNDELAG</a:t>
            </a:r>
          </a:p>
        </p:txBody>
      </p:sp>
    </p:spTree>
  </p:cSld>
  <p:clrMapOvr>
    <a:masterClrMapping xmlns:a="http://schemas.openxmlformats.org/drawingml/2006/main"/>
  </p:clrMapOvr>
</p:sld>
</file>