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bef69aa46944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324fca3b7b4dbf"/>
  </p:sldMasterIdLst>
  <p:sldIdLst>
    <p:sldId xmlns:r="http://schemas.openxmlformats.org/officeDocument/2006/relationships" id="256" r:id="R588fe736b03d4d67"/>
    <p:sldId xmlns:r="http://schemas.openxmlformats.org/officeDocument/2006/relationships" id="257" r:id="R8d09b7e9c54248a6"/>
    <p:sldId xmlns:r="http://schemas.openxmlformats.org/officeDocument/2006/relationships" id="258" r:id="R920c440cdd3a464e"/>
    <p:sldId xmlns:r="http://schemas.openxmlformats.org/officeDocument/2006/relationships" id="259" r:id="Rfddafa28a6174e72"/>
    <p:sldId xmlns:r="http://schemas.openxmlformats.org/officeDocument/2006/relationships" id="260" r:id="Rba54616dfd4c463f"/>
    <p:sldId xmlns:r="http://schemas.openxmlformats.org/officeDocument/2006/relationships" id="261" r:id="R004ae706b4ad43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324fca3b7b4dbf" /><Relationship Type="http://schemas.openxmlformats.org/officeDocument/2006/relationships/slide" Target="/ppt/slides/slide1.xml" Id="R588fe736b03d4d67" /><Relationship Type="http://schemas.openxmlformats.org/officeDocument/2006/relationships/slide" Target="/ppt/slides/slide2.xml" Id="R8d09b7e9c54248a6" /><Relationship Type="http://schemas.openxmlformats.org/officeDocument/2006/relationships/slide" Target="/ppt/slides/slide3.xml" Id="R920c440cdd3a464e" /><Relationship Type="http://schemas.openxmlformats.org/officeDocument/2006/relationships/slide" Target="/ppt/slides/slide4.xml" Id="Rfddafa28a6174e72" /><Relationship Type="http://schemas.openxmlformats.org/officeDocument/2006/relationships/slide" Target="/ppt/slides/slide5.xml" Id="Rba54616dfd4c463f" /><Relationship Type="http://schemas.openxmlformats.org/officeDocument/2006/relationships/slide" Target="/ppt/slides/slide6.xml" Id="R004ae706b4ad43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98d4571f8044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16d37ffa74e6f" /><Relationship Type="http://schemas.openxmlformats.org/officeDocument/2006/relationships/theme" Target="/ppt/slideMasters/theme/theme1.xml" Id="R18bcce3cccc34b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f16d37ffa74e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e611103aa42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bbba78fab4f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a2928193b40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cb2faa8bb41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adb5467e14f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cd2e448e342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GRENDAL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GRENDAL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Vassbygdvegen 406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74828206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971 460 113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