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e00339567041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79165b75ff4273"/>
  </p:sldMasterIdLst>
  <p:sldIdLst>
    <p:sldId xmlns:r="http://schemas.openxmlformats.org/officeDocument/2006/relationships" id="256" r:id="Rcb1f46a963134f04"/>
    <p:sldId xmlns:r="http://schemas.openxmlformats.org/officeDocument/2006/relationships" id="257" r:id="R9abcc760c98f4a89"/>
    <p:sldId xmlns:r="http://schemas.openxmlformats.org/officeDocument/2006/relationships" id="258" r:id="R190627d8f1d34f1a"/>
    <p:sldId xmlns:r="http://schemas.openxmlformats.org/officeDocument/2006/relationships" id="259" r:id="Rd38318b769c44695"/>
    <p:sldId xmlns:r="http://schemas.openxmlformats.org/officeDocument/2006/relationships" id="260" r:id="R49aad613705142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9165b75ff4273" /><Relationship Type="http://schemas.openxmlformats.org/officeDocument/2006/relationships/slide" Target="/ppt/slides/slide1.xml" Id="Rcb1f46a963134f04" /><Relationship Type="http://schemas.openxmlformats.org/officeDocument/2006/relationships/slide" Target="/ppt/slides/slide2.xml" Id="R9abcc760c98f4a89" /><Relationship Type="http://schemas.openxmlformats.org/officeDocument/2006/relationships/slide" Target="/ppt/slides/slide3.xml" Id="R190627d8f1d34f1a" /><Relationship Type="http://schemas.openxmlformats.org/officeDocument/2006/relationships/slide" Target="/ppt/slides/slide4.xml" Id="Rd38318b769c44695" /><Relationship Type="http://schemas.openxmlformats.org/officeDocument/2006/relationships/slide" Target="/ppt/slides/slide5.xml" Id="R49aad613705142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b77e27f8548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177b8a10b4557" /><Relationship Type="http://schemas.openxmlformats.org/officeDocument/2006/relationships/theme" Target="/ppt/slideMasters/theme/theme1.xml" Id="R1643d58144f648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a177b8a10b45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ed2cb24bd44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564b9d0b54e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6ad2548c042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21d5419514a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12f0cb7f042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BANEPERSONALETS FORENING OSLO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BANEPERSONALETS FORENING OSLO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30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kleoru@jbv.no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971 443 839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BANEPERSONALETS FORENING OSLO</a:t>
            </a:r>
          </a:p>
        </p:txBody>
      </p:sp>
    </p:spTree>
  </p:cSld>
  <p:clrMapOvr>
    <a:masterClrMapping xmlns:a="http://schemas.openxmlformats.org/drawingml/2006/main"/>
  </p:clrMapOvr>
</p:sld>
</file>