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e045162f2040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63f45386ab4336"/>
  </p:sldMasterIdLst>
  <p:sldIdLst>
    <p:sldId xmlns:r="http://schemas.openxmlformats.org/officeDocument/2006/relationships" id="256" r:id="R9914e044073d4c6e"/>
    <p:sldId xmlns:r="http://schemas.openxmlformats.org/officeDocument/2006/relationships" id="257" r:id="Re0e24dbce69f4cb0"/>
    <p:sldId xmlns:r="http://schemas.openxmlformats.org/officeDocument/2006/relationships" id="258" r:id="R93adc445a1284758"/>
    <p:sldId xmlns:r="http://schemas.openxmlformats.org/officeDocument/2006/relationships" id="259" r:id="Rf5765d6a55e84b7b"/>
    <p:sldId xmlns:r="http://schemas.openxmlformats.org/officeDocument/2006/relationships" id="260" r:id="Rea634098dd0d44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3f45386ab4336" /><Relationship Type="http://schemas.openxmlformats.org/officeDocument/2006/relationships/slide" Target="/ppt/slides/slide1.xml" Id="R9914e044073d4c6e" /><Relationship Type="http://schemas.openxmlformats.org/officeDocument/2006/relationships/slide" Target="/ppt/slides/slide2.xml" Id="Re0e24dbce69f4cb0" /><Relationship Type="http://schemas.openxmlformats.org/officeDocument/2006/relationships/slide" Target="/ppt/slides/slide3.xml" Id="R93adc445a1284758" /><Relationship Type="http://schemas.openxmlformats.org/officeDocument/2006/relationships/slide" Target="/ppt/slides/slide4.xml" Id="Rf5765d6a55e84b7b" /><Relationship Type="http://schemas.openxmlformats.org/officeDocument/2006/relationships/slide" Target="/ppt/slides/slide5.xml" Id="Rea634098dd0d44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345593c124c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622a998744551" /><Relationship Type="http://schemas.openxmlformats.org/officeDocument/2006/relationships/theme" Target="/ppt/slideMasters/theme/theme1.xml" Id="Rb91f403904764a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9622a9987445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cd39abfb548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53955b8f044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25c3cb78c4c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67615b6d74a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3ca276b8b4a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 ØSTLANDET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RUSPOLITISK FELLESRÅD ØSTLANDET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