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9789f82bc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7371d2cae42f1"/>
  </p:sldMasterIdLst>
  <p:sldIdLst>
    <p:sldId xmlns:r="http://schemas.openxmlformats.org/officeDocument/2006/relationships" id="256" r:id="Rba4bfaaec5064b72"/>
    <p:sldId xmlns:r="http://schemas.openxmlformats.org/officeDocument/2006/relationships" id="257" r:id="Ra1c7285275d24aa9"/>
    <p:sldId xmlns:r="http://schemas.openxmlformats.org/officeDocument/2006/relationships" id="258" r:id="R84e3a8b032cf429b"/>
    <p:sldId xmlns:r="http://schemas.openxmlformats.org/officeDocument/2006/relationships" id="259" r:id="R975d08b7eb6044cc"/>
    <p:sldId xmlns:r="http://schemas.openxmlformats.org/officeDocument/2006/relationships" id="260" r:id="Rb0e8cac7e94d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7371d2cae42f1" /><Relationship Type="http://schemas.openxmlformats.org/officeDocument/2006/relationships/slide" Target="/ppt/slides/slide1.xml" Id="Rba4bfaaec5064b72" /><Relationship Type="http://schemas.openxmlformats.org/officeDocument/2006/relationships/slide" Target="/ppt/slides/slide2.xml" Id="Ra1c7285275d24aa9" /><Relationship Type="http://schemas.openxmlformats.org/officeDocument/2006/relationships/slide" Target="/ppt/slides/slide3.xml" Id="R84e3a8b032cf429b" /><Relationship Type="http://schemas.openxmlformats.org/officeDocument/2006/relationships/slide" Target="/ppt/slides/slide4.xml" Id="R975d08b7eb6044cc" /><Relationship Type="http://schemas.openxmlformats.org/officeDocument/2006/relationships/slide" Target="/ppt/slides/slide5.xml" Id="Rb0e8cac7e94d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f37d1a91f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33e265704e93" /><Relationship Type="http://schemas.openxmlformats.org/officeDocument/2006/relationships/theme" Target="/ppt/slideMasters/theme/theme1.xml" Id="R702f3db8fe81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b33e26570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988489dd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49664763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29cca9680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73b938b73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eed7b631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