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c0c895938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d5016339e47b3"/>
  </p:sldMasterIdLst>
  <p:sldIdLst>
    <p:sldId xmlns:r="http://schemas.openxmlformats.org/officeDocument/2006/relationships" id="256" r:id="R3ef3ed10b1dc4f1f"/>
    <p:sldId xmlns:r="http://schemas.openxmlformats.org/officeDocument/2006/relationships" id="257" r:id="Re5d5a25892e544da"/>
    <p:sldId xmlns:r="http://schemas.openxmlformats.org/officeDocument/2006/relationships" id="258" r:id="Rff3f5a0b92aa4210"/>
    <p:sldId xmlns:r="http://schemas.openxmlformats.org/officeDocument/2006/relationships" id="259" r:id="Rc14dad31210144b1"/>
    <p:sldId xmlns:r="http://schemas.openxmlformats.org/officeDocument/2006/relationships" id="260" r:id="R9ef6fc2936344659"/>
    <p:sldId xmlns:r="http://schemas.openxmlformats.org/officeDocument/2006/relationships" id="261" r:id="R6d7b7ae8c5a7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d5016339e47b3" /><Relationship Type="http://schemas.openxmlformats.org/officeDocument/2006/relationships/slide" Target="/ppt/slides/slide1.xml" Id="R3ef3ed10b1dc4f1f" /><Relationship Type="http://schemas.openxmlformats.org/officeDocument/2006/relationships/slide" Target="/ppt/slides/slide2.xml" Id="Re5d5a25892e544da" /><Relationship Type="http://schemas.openxmlformats.org/officeDocument/2006/relationships/slide" Target="/ppt/slides/slide3.xml" Id="Rff3f5a0b92aa4210" /><Relationship Type="http://schemas.openxmlformats.org/officeDocument/2006/relationships/slide" Target="/ppt/slides/slide4.xml" Id="Rc14dad31210144b1" /><Relationship Type="http://schemas.openxmlformats.org/officeDocument/2006/relationships/slide" Target="/ppt/slides/slide5.xml" Id="R9ef6fc2936344659" /><Relationship Type="http://schemas.openxmlformats.org/officeDocument/2006/relationships/slide" Target="/ppt/slides/slide6.xml" Id="R6d7b7ae8c5a7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a823f7652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38fd0eeb64fc5" /><Relationship Type="http://schemas.openxmlformats.org/officeDocument/2006/relationships/theme" Target="/ppt/slideMasters/theme/theme1.xml" Id="R7c0d7bbf304f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38fd0eeb6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487590c4944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5a9c6fd82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dec94cc31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34ea94d1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568c0b7dd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08434ae88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