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7b3030bd3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800a429b2418c"/>
  </p:sldMasterIdLst>
  <p:sldIdLst>
    <p:sldId xmlns:r="http://schemas.openxmlformats.org/officeDocument/2006/relationships" id="256" r:id="Rf33031def88d406c"/>
    <p:sldId xmlns:r="http://schemas.openxmlformats.org/officeDocument/2006/relationships" id="257" r:id="Rf0aae467bc1b4714"/>
    <p:sldId xmlns:r="http://schemas.openxmlformats.org/officeDocument/2006/relationships" id="258" r:id="R2fc70fa237d94140"/>
    <p:sldId xmlns:r="http://schemas.openxmlformats.org/officeDocument/2006/relationships" id="259" r:id="Rd18f47e81e6d450a"/>
    <p:sldId xmlns:r="http://schemas.openxmlformats.org/officeDocument/2006/relationships" id="260" r:id="Rf7b7dd077d94456d"/>
    <p:sldId xmlns:r="http://schemas.openxmlformats.org/officeDocument/2006/relationships" id="261" r:id="Raf48a97ee65f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800a429b2418c" /><Relationship Type="http://schemas.openxmlformats.org/officeDocument/2006/relationships/slide" Target="/ppt/slides/slide1.xml" Id="Rf33031def88d406c" /><Relationship Type="http://schemas.openxmlformats.org/officeDocument/2006/relationships/slide" Target="/ppt/slides/slide2.xml" Id="Rf0aae467bc1b4714" /><Relationship Type="http://schemas.openxmlformats.org/officeDocument/2006/relationships/slide" Target="/ppt/slides/slide3.xml" Id="R2fc70fa237d94140" /><Relationship Type="http://schemas.openxmlformats.org/officeDocument/2006/relationships/slide" Target="/ppt/slides/slide4.xml" Id="Rd18f47e81e6d450a" /><Relationship Type="http://schemas.openxmlformats.org/officeDocument/2006/relationships/slide" Target="/ppt/slides/slide5.xml" Id="Rf7b7dd077d94456d" /><Relationship Type="http://schemas.openxmlformats.org/officeDocument/2006/relationships/slide" Target="/ppt/slides/slide6.xml" Id="Raf48a97ee65f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e120aeca6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4773b87584070" /><Relationship Type="http://schemas.openxmlformats.org/officeDocument/2006/relationships/theme" Target="/ppt/slideMasters/theme/theme1.xml" Id="R4d7926fe7d2e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4773b8758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b7df48456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20b3cb5074e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6f9902dfd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06fe3fb1f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4c89b476c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2f0dabbfa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