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10635dfb63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4f67a0707744ec"/>
  </p:sldMasterIdLst>
  <p:sldIdLst>
    <p:sldId xmlns:r="http://schemas.openxmlformats.org/officeDocument/2006/relationships" id="256" r:id="Ra931636e144c4449"/>
    <p:sldId xmlns:r="http://schemas.openxmlformats.org/officeDocument/2006/relationships" id="257" r:id="R7817a1e6b646433f"/>
    <p:sldId xmlns:r="http://schemas.openxmlformats.org/officeDocument/2006/relationships" id="258" r:id="Ree18e9bd5e52426b"/>
    <p:sldId xmlns:r="http://schemas.openxmlformats.org/officeDocument/2006/relationships" id="259" r:id="Rc3b34fa3a32d471b"/>
    <p:sldId xmlns:r="http://schemas.openxmlformats.org/officeDocument/2006/relationships" id="260" r:id="R93fcb23a9bb844c8"/>
    <p:sldId xmlns:r="http://schemas.openxmlformats.org/officeDocument/2006/relationships" id="261" r:id="Rfbca02b55a11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f67a0707744ec" /><Relationship Type="http://schemas.openxmlformats.org/officeDocument/2006/relationships/slide" Target="/ppt/slides/slide1.xml" Id="Ra931636e144c4449" /><Relationship Type="http://schemas.openxmlformats.org/officeDocument/2006/relationships/slide" Target="/ppt/slides/slide2.xml" Id="R7817a1e6b646433f" /><Relationship Type="http://schemas.openxmlformats.org/officeDocument/2006/relationships/slide" Target="/ppt/slides/slide3.xml" Id="Ree18e9bd5e52426b" /><Relationship Type="http://schemas.openxmlformats.org/officeDocument/2006/relationships/slide" Target="/ppt/slides/slide4.xml" Id="Rc3b34fa3a32d471b" /><Relationship Type="http://schemas.openxmlformats.org/officeDocument/2006/relationships/slide" Target="/ppt/slides/slide5.xml" Id="R93fcb23a9bb844c8" /><Relationship Type="http://schemas.openxmlformats.org/officeDocument/2006/relationships/slide" Target="/ppt/slides/slide6.xml" Id="Rfbca02b55a11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fd5aadcaa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df6a572f14721" /><Relationship Type="http://schemas.openxmlformats.org/officeDocument/2006/relationships/theme" Target="/ppt/slideMasters/theme/theme1.xml" Id="Rf2136c391dc74d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adf6a572f147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d7354e0a84c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cf0b836d6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4b1849e91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a6e446d4a4f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045767fe246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cef15a81445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