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5afec0faa3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f848c82874041"/>
  </p:sldMasterIdLst>
  <p:sldIdLst>
    <p:sldId xmlns:r="http://schemas.openxmlformats.org/officeDocument/2006/relationships" id="256" r:id="Rd40424f9c1104d50"/>
    <p:sldId xmlns:r="http://schemas.openxmlformats.org/officeDocument/2006/relationships" id="257" r:id="R8cd2bebef2f84dfc"/>
    <p:sldId xmlns:r="http://schemas.openxmlformats.org/officeDocument/2006/relationships" id="258" r:id="Ree51ec55130c4576"/>
    <p:sldId xmlns:r="http://schemas.openxmlformats.org/officeDocument/2006/relationships" id="259" r:id="Rac29d39ab71844a0"/>
    <p:sldId xmlns:r="http://schemas.openxmlformats.org/officeDocument/2006/relationships" id="260" r:id="R44a4af881b3c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f848c82874041" /><Relationship Type="http://schemas.openxmlformats.org/officeDocument/2006/relationships/slide" Target="/ppt/slides/slide1.xml" Id="Rd40424f9c1104d50" /><Relationship Type="http://schemas.openxmlformats.org/officeDocument/2006/relationships/slide" Target="/ppt/slides/slide2.xml" Id="R8cd2bebef2f84dfc" /><Relationship Type="http://schemas.openxmlformats.org/officeDocument/2006/relationships/slide" Target="/ppt/slides/slide3.xml" Id="Ree51ec55130c4576" /><Relationship Type="http://schemas.openxmlformats.org/officeDocument/2006/relationships/slide" Target="/ppt/slides/slide4.xml" Id="Rac29d39ab71844a0" /><Relationship Type="http://schemas.openxmlformats.org/officeDocument/2006/relationships/slide" Target="/ppt/slides/slide5.xml" Id="R44a4af881b3c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7a37bd69f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910c0d2bf4f9d" /><Relationship Type="http://schemas.openxmlformats.org/officeDocument/2006/relationships/theme" Target="/ppt/slideMasters/theme/theme1.xml" Id="R159fa1610d45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910c0d2bf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1be6076c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46bd2f4f6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156ec1208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08140fb30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db978e424d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 IDRETTSLAG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rennebu.idrettslag@gmail.com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rennebu.com/idrett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