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fac8404a9e4b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5f1c5bab2464b"/>
  </p:sldMasterIdLst>
  <p:sldIdLst>
    <p:sldId xmlns:r="http://schemas.openxmlformats.org/officeDocument/2006/relationships" id="256" r:id="R94bffa966fdc4f5d"/>
    <p:sldId xmlns:r="http://schemas.openxmlformats.org/officeDocument/2006/relationships" id="257" r:id="R59be42bc6adb4bcd"/>
    <p:sldId xmlns:r="http://schemas.openxmlformats.org/officeDocument/2006/relationships" id="258" r:id="Rd3ee8b14f3ee42fb"/>
    <p:sldId xmlns:r="http://schemas.openxmlformats.org/officeDocument/2006/relationships" id="259" r:id="Raf1bd18b2dd84965"/>
    <p:sldId xmlns:r="http://schemas.openxmlformats.org/officeDocument/2006/relationships" id="260" r:id="Re1d1986ded6d4d31"/>
    <p:sldId xmlns:r="http://schemas.openxmlformats.org/officeDocument/2006/relationships" id="261" r:id="R49d39975d6db48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5f1c5bab2464b" /><Relationship Type="http://schemas.openxmlformats.org/officeDocument/2006/relationships/slide" Target="/ppt/slides/slide1.xml" Id="R94bffa966fdc4f5d" /><Relationship Type="http://schemas.openxmlformats.org/officeDocument/2006/relationships/slide" Target="/ppt/slides/slide2.xml" Id="R59be42bc6adb4bcd" /><Relationship Type="http://schemas.openxmlformats.org/officeDocument/2006/relationships/slide" Target="/ppt/slides/slide3.xml" Id="Rd3ee8b14f3ee42fb" /><Relationship Type="http://schemas.openxmlformats.org/officeDocument/2006/relationships/slide" Target="/ppt/slides/slide4.xml" Id="Raf1bd18b2dd84965" /><Relationship Type="http://schemas.openxmlformats.org/officeDocument/2006/relationships/slide" Target="/ppt/slides/slide5.xml" Id="Re1d1986ded6d4d31" /><Relationship Type="http://schemas.openxmlformats.org/officeDocument/2006/relationships/slide" Target="/ppt/slides/slide6.xml" Id="R49d39975d6db48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c6b474948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9f5bcba1c4235" /><Relationship Type="http://schemas.openxmlformats.org/officeDocument/2006/relationships/theme" Target="/ppt/slideMasters/theme/theme1.xml" Id="Rf4a3aa8658f3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9f5bcba1c42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4f435afa7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e02a0ef6f4e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4a2729a7f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80431b2e0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006a7bc4a4b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fa30d75b5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