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2d873958a40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471c5520f478b"/>
  </p:sldMasterIdLst>
  <p:sldIdLst>
    <p:sldId xmlns:r="http://schemas.openxmlformats.org/officeDocument/2006/relationships" id="256" r:id="R7313f924775346d1"/>
    <p:sldId xmlns:r="http://schemas.openxmlformats.org/officeDocument/2006/relationships" id="257" r:id="Rc04fd6331ce14548"/>
    <p:sldId xmlns:r="http://schemas.openxmlformats.org/officeDocument/2006/relationships" id="258" r:id="R060d7d91165d4407"/>
    <p:sldId xmlns:r="http://schemas.openxmlformats.org/officeDocument/2006/relationships" id="259" r:id="Rd5adbdb9d0cb44ac"/>
    <p:sldId xmlns:r="http://schemas.openxmlformats.org/officeDocument/2006/relationships" id="260" r:id="Rdd9d6ec958bf45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471c5520f478b" /><Relationship Type="http://schemas.openxmlformats.org/officeDocument/2006/relationships/slide" Target="/ppt/slides/slide1.xml" Id="R7313f924775346d1" /><Relationship Type="http://schemas.openxmlformats.org/officeDocument/2006/relationships/slide" Target="/ppt/slides/slide2.xml" Id="Rc04fd6331ce14548" /><Relationship Type="http://schemas.openxmlformats.org/officeDocument/2006/relationships/slide" Target="/ppt/slides/slide3.xml" Id="R060d7d91165d4407" /><Relationship Type="http://schemas.openxmlformats.org/officeDocument/2006/relationships/slide" Target="/ppt/slides/slide4.xml" Id="Rd5adbdb9d0cb44ac" /><Relationship Type="http://schemas.openxmlformats.org/officeDocument/2006/relationships/slide" Target="/ppt/slides/slide5.xml" Id="Rdd9d6ec958bf45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67a772e0644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e43dbd496410b" /><Relationship Type="http://schemas.openxmlformats.org/officeDocument/2006/relationships/theme" Target="/ppt/slideMasters/theme/theme1.xml" Id="Ra053bb680251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e43dbd49641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3396767704a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ac2400f65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8e41f9937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abe1dc9104c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3012c03ab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