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0716ccca08e4e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71cb2883654cdf"/>
  </p:sldMasterIdLst>
  <p:sldIdLst>
    <p:sldId xmlns:r="http://schemas.openxmlformats.org/officeDocument/2006/relationships" id="256" r:id="R56df8aad1f654f84"/>
    <p:sldId xmlns:r="http://schemas.openxmlformats.org/officeDocument/2006/relationships" id="257" r:id="Raaddcd5cde2e4b34"/>
    <p:sldId xmlns:r="http://schemas.openxmlformats.org/officeDocument/2006/relationships" id="258" r:id="R669bedb3e34e444e"/>
    <p:sldId xmlns:r="http://schemas.openxmlformats.org/officeDocument/2006/relationships" id="259" r:id="Rb7366aad75934c73"/>
    <p:sldId xmlns:r="http://schemas.openxmlformats.org/officeDocument/2006/relationships" id="260" r:id="R614344dcec3d44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71cb2883654cdf" /><Relationship Type="http://schemas.openxmlformats.org/officeDocument/2006/relationships/slide" Target="/ppt/slides/slide1.xml" Id="R56df8aad1f654f84" /><Relationship Type="http://schemas.openxmlformats.org/officeDocument/2006/relationships/slide" Target="/ppt/slides/slide2.xml" Id="Raaddcd5cde2e4b34" /><Relationship Type="http://schemas.openxmlformats.org/officeDocument/2006/relationships/slide" Target="/ppt/slides/slide3.xml" Id="R669bedb3e34e444e" /><Relationship Type="http://schemas.openxmlformats.org/officeDocument/2006/relationships/slide" Target="/ppt/slides/slide4.xml" Id="Rb7366aad75934c73" /><Relationship Type="http://schemas.openxmlformats.org/officeDocument/2006/relationships/slide" Target="/ppt/slides/slide5.xml" Id="R614344dcec3d44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13c9254f6b44c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67a8f12f4547cd" /><Relationship Type="http://schemas.openxmlformats.org/officeDocument/2006/relationships/theme" Target="/ppt/slideMasters/theme/theme1.xml" Id="R8217dd8a87fb4a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67a8f12f4547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e08873b1ac40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b9d472086d4c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949d708cd441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87f4eeb5e043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0c45dd841f49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RENDALEN KOMMUNESKOGER KF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RENDALEN KOMMUNESKOGER KF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RENDALEN KOMMUNESKOGER KF ble etablert [år] og holder til i Rendalen.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RENDALEN KOMMUNESKOGER KF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RENDALEN KOMMUNESKOGER KF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RENDALEN KOMMUNESKOGER KF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Hanestadveien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2484 Rendalen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may.britt.haugen@rendalen.kommune.no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www.rendalen.kommune.no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971 296 526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RENDALEN KOMMUNESKOGER KF</a:t>
            </a:r>
          </a:p>
        </p:txBody>
      </p:sp>
    </p:spTree>
  </p:cSld>
  <p:clrMapOvr>
    <a:masterClrMapping xmlns:a="http://schemas.openxmlformats.org/drawingml/2006/main"/>
  </p:clrMapOvr>
</p:sld>
</file>