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8dd004609d477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06a2c63e744670"/>
  </p:sldMasterIdLst>
  <p:sldIdLst>
    <p:sldId xmlns:r="http://schemas.openxmlformats.org/officeDocument/2006/relationships" id="256" r:id="Rf96d287c20894315"/>
    <p:sldId xmlns:r="http://schemas.openxmlformats.org/officeDocument/2006/relationships" id="257" r:id="R9d23f75349e7455b"/>
    <p:sldId xmlns:r="http://schemas.openxmlformats.org/officeDocument/2006/relationships" id="258" r:id="R5c08be8840be476e"/>
    <p:sldId xmlns:r="http://schemas.openxmlformats.org/officeDocument/2006/relationships" id="259" r:id="R898faa8a2e154058"/>
    <p:sldId xmlns:r="http://schemas.openxmlformats.org/officeDocument/2006/relationships" id="260" r:id="R471197d9d67f44fb"/>
    <p:sldId xmlns:r="http://schemas.openxmlformats.org/officeDocument/2006/relationships" id="261" r:id="R298410660af544b9"/>
    <p:sldId xmlns:r="http://schemas.openxmlformats.org/officeDocument/2006/relationships" id="262" r:id="Rf3b5ee6ecc5a4f9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06a2c63e744670" /><Relationship Type="http://schemas.openxmlformats.org/officeDocument/2006/relationships/slide" Target="/ppt/slides/slide1.xml" Id="Rf96d287c20894315" /><Relationship Type="http://schemas.openxmlformats.org/officeDocument/2006/relationships/slide" Target="/ppt/slides/slide2.xml" Id="R9d23f75349e7455b" /><Relationship Type="http://schemas.openxmlformats.org/officeDocument/2006/relationships/slide" Target="/ppt/slides/slide3.xml" Id="R5c08be8840be476e" /><Relationship Type="http://schemas.openxmlformats.org/officeDocument/2006/relationships/slide" Target="/ppt/slides/slide4.xml" Id="R898faa8a2e154058" /><Relationship Type="http://schemas.openxmlformats.org/officeDocument/2006/relationships/slide" Target="/ppt/slides/slide5.xml" Id="R471197d9d67f44fb" /><Relationship Type="http://schemas.openxmlformats.org/officeDocument/2006/relationships/slide" Target="/ppt/slides/slide6.xml" Id="R298410660af544b9" /><Relationship Type="http://schemas.openxmlformats.org/officeDocument/2006/relationships/slide" Target="/ppt/slides/slide7.xml" Id="Rf3b5ee6ecc5a4f9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e60b30d4e8491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abaf222e8c459d" /><Relationship Type="http://schemas.openxmlformats.org/officeDocument/2006/relationships/theme" Target="/ppt/slideMasters/theme/theme1.xml" Id="R160ee4cf5168474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abaf222e8c459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ed61609969460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bb8c18391b46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a72292a8c94b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0272e592894c5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d3d45397a4eb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ce73d27624f5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2502d545347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RASMUSSEN TRANSPORT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TRANSPORT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21 750 110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−515 496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−431 492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2 180 161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4 785 120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 KRISTIAN AAMODT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Sletteidveien 312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4373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99 52 88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971 240 121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RASMUSSEN TRANSPORT AS</a:t>
            </a:r>
          </a:p>
        </p:txBody>
      </p:sp>
    </p:spTree>
  </p:cSld>
  <p:clrMapOvr>
    <a:masterClrMapping xmlns:a="http://schemas.openxmlformats.org/drawingml/2006/main"/>
  </p:clrMapOvr>
</p:sld>
</file>