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d22cc921d64e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ae49d1e7a5432c"/>
  </p:sldMasterIdLst>
  <p:sldIdLst>
    <p:sldId xmlns:r="http://schemas.openxmlformats.org/officeDocument/2006/relationships" id="256" r:id="R7cb9a723b030400f"/>
    <p:sldId xmlns:r="http://schemas.openxmlformats.org/officeDocument/2006/relationships" id="257" r:id="Rb64686d3d7e444fc"/>
    <p:sldId xmlns:r="http://schemas.openxmlformats.org/officeDocument/2006/relationships" id="258" r:id="R76d0383fb36640a5"/>
    <p:sldId xmlns:r="http://schemas.openxmlformats.org/officeDocument/2006/relationships" id="259" r:id="Rba9443b384aa437e"/>
    <p:sldId xmlns:r="http://schemas.openxmlformats.org/officeDocument/2006/relationships" id="260" r:id="Rec9f68813d2b42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ae49d1e7a5432c" /><Relationship Type="http://schemas.openxmlformats.org/officeDocument/2006/relationships/slide" Target="/ppt/slides/slide1.xml" Id="R7cb9a723b030400f" /><Relationship Type="http://schemas.openxmlformats.org/officeDocument/2006/relationships/slide" Target="/ppt/slides/slide2.xml" Id="Rb64686d3d7e444fc" /><Relationship Type="http://schemas.openxmlformats.org/officeDocument/2006/relationships/slide" Target="/ppt/slides/slide3.xml" Id="R76d0383fb36640a5" /><Relationship Type="http://schemas.openxmlformats.org/officeDocument/2006/relationships/slide" Target="/ppt/slides/slide4.xml" Id="Rba9443b384aa437e" /><Relationship Type="http://schemas.openxmlformats.org/officeDocument/2006/relationships/slide" Target="/ppt/slides/slide5.xml" Id="Rec9f68813d2b42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ba17118e824fb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fb9b06c65f4ed2" /><Relationship Type="http://schemas.openxmlformats.org/officeDocument/2006/relationships/theme" Target="/ppt/slideMasters/theme/theme1.xml" Id="R3a8b8c9445804d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fb9b06c65f4e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58906e6de346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377723cd149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bc6b20d2e4e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1edeeb0e5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7606844f842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PETRUS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