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0069b5022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c96ba99964a27"/>
  </p:sldMasterIdLst>
  <p:sldIdLst>
    <p:sldId xmlns:r="http://schemas.openxmlformats.org/officeDocument/2006/relationships" id="256" r:id="R706f4afcc7864dfb"/>
    <p:sldId xmlns:r="http://schemas.openxmlformats.org/officeDocument/2006/relationships" id="257" r:id="Ra09347dcf06446d6"/>
    <p:sldId xmlns:r="http://schemas.openxmlformats.org/officeDocument/2006/relationships" id="258" r:id="Rbed2d3a6312d4e64"/>
    <p:sldId xmlns:r="http://schemas.openxmlformats.org/officeDocument/2006/relationships" id="259" r:id="Rd3a8be28e8564d10"/>
    <p:sldId xmlns:r="http://schemas.openxmlformats.org/officeDocument/2006/relationships" id="260" r:id="R203284496a6c4cbc"/>
    <p:sldId xmlns:r="http://schemas.openxmlformats.org/officeDocument/2006/relationships" id="261" r:id="R02c145df2c4e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c96ba99964a27" /><Relationship Type="http://schemas.openxmlformats.org/officeDocument/2006/relationships/slide" Target="/ppt/slides/slide1.xml" Id="R706f4afcc7864dfb" /><Relationship Type="http://schemas.openxmlformats.org/officeDocument/2006/relationships/slide" Target="/ppt/slides/slide2.xml" Id="Ra09347dcf06446d6" /><Relationship Type="http://schemas.openxmlformats.org/officeDocument/2006/relationships/slide" Target="/ppt/slides/slide3.xml" Id="Rbed2d3a6312d4e64" /><Relationship Type="http://schemas.openxmlformats.org/officeDocument/2006/relationships/slide" Target="/ppt/slides/slide4.xml" Id="Rd3a8be28e8564d10" /><Relationship Type="http://schemas.openxmlformats.org/officeDocument/2006/relationships/slide" Target="/ppt/slides/slide5.xml" Id="R203284496a6c4cbc" /><Relationship Type="http://schemas.openxmlformats.org/officeDocument/2006/relationships/slide" Target="/ppt/slides/slide6.xml" Id="R02c145df2c4e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7c3077a84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79cf9d3d84e81" /><Relationship Type="http://schemas.openxmlformats.org/officeDocument/2006/relationships/theme" Target="/ppt/slideMasters/theme/theme1.xml" Id="Rdd9c2f46b398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79cf9d3d8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e60200fcc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ff0359d5f4c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5b326b84d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cef5e6872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988cdbcc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1dd450783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