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79ad1b0ef64a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f9ff9145f54fca"/>
  </p:sldMasterIdLst>
  <p:sldIdLst>
    <p:sldId xmlns:r="http://schemas.openxmlformats.org/officeDocument/2006/relationships" id="256" r:id="R325412a2fd124ac1"/>
    <p:sldId xmlns:r="http://schemas.openxmlformats.org/officeDocument/2006/relationships" id="257" r:id="Rb8db9334f7c74ad8"/>
    <p:sldId xmlns:r="http://schemas.openxmlformats.org/officeDocument/2006/relationships" id="258" r:id="Rbdc72ba118724671"/>
    <p:sldId xmlns:r="http://schemas.openxmlformats.org/officeDocument/2006/relationships" id="259" r:id="R72244c5e70ea45fb"/>
    <p:sldId xmlns:r="http://schemas.openxmlformats.org/officeDocument/2006/relationships" id="260" r:id="Ra2860873d4894e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9ff9145f54fca" /><Relationship Type="http://schemas.openxmlformats.org/officeDocument/2006/relationships/slide" Target="/ppt/slides/slide1.xml" Id="R325412a2fd124ac1" /><Relationship Type="http://schemas.openxmlformats.org/officeDocument/2006/relationships/slide" Target="/ppt/slides/slide2.xml" Id="Rb8db9334f7c74ad8" /><Relationship Type="http://schemas.openxmlformats.org/officeDocument/2006/relationships/slide" Target="/ppt/slides/slide3.xml" Id="Rbdc72ba118724671" /><Relationship Type="http://schemas.openxmlformats.org/officeDocument/2006/relationships/slide" Target="/ppt/slides/slide4.xml" Id="R72244c5e70ea45fb" /><Relationship Type="http://schemas.openxmlformats.org/officeDocument/2006/relationships/slide" Target="/ppt/slides/slide5.xml" Id="Ra2860873d4894e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1259ba82c4e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bf3b8b69c464f" /><Relationship Type="http://schemas.openxmlformats.org/officeDocument/2006/relationships/theme" Target="/ppt/slideMasters/theme/theme1.xml" Id="R61b1ed3a858d43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8bf3b8b69c46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3ef279f824b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e1bc9967440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30977c83f40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bb26bf33444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6adccfc6243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GRINDAHEIM BYGG &amp; RESTAURERING Bøye Kvale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GRINDAHEIM BYGG &amp; RESTAURERING Bøye Kvale ble etablert [år] og holder til i Vang I Valdres.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Burmavegen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2975 Vang I Valdres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91301314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post@grindaheim-bygg.no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971 236 612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