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2abbbe30f4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a5f90d689846b7"/>
  </p:sldMasterIdLst>
  <p:sldIdLst>
    <p:sldId xmlns:r="http://schemas.openxmlformats.org/officeDocument/2006/relationships" id="256" r:id="R6cd2579ad3034bb6"/>
    <p:sldId xmlns:r="http://schemas.openxmlformats.org/officeDocument/2006/relationships" id="257" r:id="Rdbb3e7d1d9894e7d"/>
    <p:sldId xmlns:r="http://schemas.openxmlformats.org/officeDocument/2006/relationships" id="258" r:id="R46af97ba0a324120"/>
    <p:sldId xmlns:r="http://schemas.openxmlformats.org/officeDocument/2006/relationships" id="259" r:id="R478ef4c1a05d44af"/>
    <p:sldId xmlns:r="http://schemas.openxmlformats.org/officeDocument/2006/relationships" id="260" r:id="Rd92ba007d8104b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5f90d689846b7" /><Relationship Type="http://schemas.openxmlformats.org/officeDocument/2006/relationships/slide" Target="/ppt/slides/slide1.xml" Id="R6cd2579ad3034bb6" /><Relationship Type="http://schemas.openxmlformats.org/officeDocument/2006/relationships/slide" Target="/ppt/slides/slide2.xml" Id="Rdbb3e7d1d9894e7d" /><Relationship Type="http://schemas.openxmlformats.org/officeDocument/2006/relationships/slide" Target="/ppt/slides/slide3.xml" Id="R46af97ba0a324120" /><Relationship Type="http://schemas.openxmlformats.org/officeDocument/2006/relationships/slide" Target="/ppt/slides/slide4.xml" Id="R478ef4c1a05d44af" /><Relationship Type="http://schemas.openxmlformats.org/officeDocument/2006/relationships/slide" Target="/ppt/slides/slide5.xml" Id="Rd92ba007d8104b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c278ffd9d4a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f493f5d264224" /><Relationship Type="http://schemas.openxmlformats.org/officeDocument/2006/relationships/theme" Target="/ppt/slideMasters/theme/theme1.xml" Id="Rad7d16cc784c41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f493f5d2642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0aa4451cd43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9a5a89f844f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235feef7045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738f00f164c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8f411c5b945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