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26c6fb55c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a343601249468a"/>
  </p:sldMasterIdLst>
  <p:sldIdLst>
    <p:sldId xmlns:r="http://schemas.openxmlformats.org/officeDocument/2006/relationships" id="256" r:id="R7d711cf043c642ad"/>
    <p:sldId xmlns:r="http://schemas.openxmlformats.org/officeDocument/2006/relationships" id="257" r:id="Rb6a224e872d44f59"/>
    <p:sldId xmlns:r="http://schemas.openxmlformats.org/officeDocument/2006/relationships" id="258" r:id="R3963491806f74009"/>
    <p:sldId xmlns:r="http://schemas.openxmlformats.org/officeDocument/2006/relationships" id="259" r:id="R977baeca1c264a2e"/>
    <p:sldId xmlns:r="http://schemas.openxmlformats.org/officeDocument/2006/relationships" id="260" r:id="R6ca86e7492254d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343601249468a" /><Relationship Type="http://schemas.openxmlformats.org/officeDocument/2006/relationships/slide" Target="/ppt/slides/slide1.xml" Id="R7d711cf043c642ad" /><Relationship Type="http://schemas.openxmlformats.org/officeDocument/2006/relationships/slide" Target="/ppt/slides/slide2.xml" Id="Rb6a224e872d44f59" /><Relationship Type="http://schemas.openxmlformats.org/officeDocument/2006/relationships/slide" Target="/ppt/slides/slide3.xml" Id="R3963491806f74009" /><Relationship Type="http://schemas.openxmlformats.org/officeDocument/2006/relationships/slide" Target="/ppt/slides/slide4.xml" Id="R977baeca1c264a2e" /><Relationship Type="http://schemas.openxmlformats.org/officeDocument/2006/relationships/slide" Target="/ppt/slides/slide5.xml" Id="R6ca86e7492254d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f0bf6f595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27d505734480c" /><Relationship Type="http://schemas.openxmlformats.org/officeDocument/2006/relationships/theme" Target="/ppt/slideMasters/theme/theme1.xml" Id="R697da935a522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27d50573448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5dbc6995c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8bc79cb04e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8d224693d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11f452c6d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14bcd6054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