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5ada55c8ac41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cdc6ac1824480f"/>
  </p:sldMasterIdLst>
  <p:sldIdLst>
    <p:sldId xmlns:r="http://schemas.openxmlformats.org/officeDocument/2006/relationships" id="256" r:id="R45a90863da6f4d41"/>
    <p:sldId xmlns:r="http://schemas.openxmlformats.org/officeDocument/2006/relationships" id="257" r:id="R579c2e91ae2e4843"/>
    <p:sldId xmlns:r="http://schemas.openxmlformats.org/officeDocument/2006/relationships" id="258" r:id="Rf7e327572d7440fc"/>
    <p:sldId xmlns:r="http://schemas.openxmlformats.org/officeDocument/2006/relationships" id="259" r:id="R6ec00f059dd240bc"/>
    <p:sldId xmlns:r="http://schemas.openxmlformats.org/officeDocument/2006/relationships" id="260" r:id="R39c02bad66914601"/>
    <p:sldId xmlns:r="http://schemas.openxmlformats.org/officeDocument/2006/relationships" id="261" r:id="Ra416c63b7d2f4557"/>
    <p:sldId xmlns:r="http://schemas.openxmlformats.org/officeDocument/2006/relationships" id="262" r:id="R889ff21c58f542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dc6ac1824480f" /><Relationship Type="http://schemas.openxmlformats.org/officeDocument/2006/relationships/slide" Target="/ppt/slides/slide1.xml" Id="R45a90863da6f4d41" /><Relationship Type="http://schemas.openxmlformats.org/officeDocument/2006/relationships/slide" Target="/ppt/slides/slide2.xml" Id="R579c2e91ae2e4843" /><Relationship Type="http://schemas.openxmlformats.org/officeDocument/2006/relationships/slide" Target="/ppt/slides/slide3.xml" Id="Rf7e327572d7440fc" /><Relationship Type="http://schemas.openxmlformats.org/officeDocument/2006/relationships/slide" Target="/ppt/slides/slide4.xml" Id="R6ec00f059dd240bc" /><Relationship Type="http://schemas.openxmlformats.org/officeDocument/2006/relationships/slide" Target="/ppt/slides/slide5.xml" Id="R39c02bad66914601" /><Relationship Type="http://schemas.openxmlformats.org/officeDocument/2006/relationships/slide" Target="/ppt/slides/slide6.xml" Id="Ra416c63b7d2f4557" /><Relationship Type="http://schemas.openxmlformats.org/officeDocument/2006/relationships/slide" Target="/ppt/slides/slide7.xml" Id="R889ff21c58f542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bbc0f9902146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430f005c246fe" /><Relationship Type="http://schemas.openxmlformats.org/officeDocument/2006/relationships/theme" Target="/ppt/slideMasters/theme/theme1.xml" Id="R1860091b16e84b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b430f005c246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0c382eae041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833f0d3dc4d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34fbe281448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f409649644c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97b6a25ac49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6a95c10fe45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50f0de5e14b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KVIKNEHYTTA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KVIKNEHYTTA AS ble etablert [år] og holder til i Kvikne.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10 314 692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1 521 750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1 367 098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5 828 589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EVENCO AS  –  37,7 %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EIENDOM AS  –  25,1 %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BØRLI LEIF ROAR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BJØRSAGÅRD KJELL BJARNE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KJELL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BJØRSAGÅRD PER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Litjvadmoen, Kvikne Næringspark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2512 Kvikne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43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msl@kviknehytta.no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www.kviknehytta.no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971 169 737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