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3a07e8ea6947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2e04995b9e4259"/>
  </p:sldMasterIdLst>
  <p:sldIdLst>
    <p:sldId xmlns:r="http://schemas.openxmlformats.org/officeDocument/2006/relationships" id="256" r:id="R41ad0243ae924960"/>
    <p:sldId xmlns:r="http://schemas.openxmlformats.org/officeDocument/2006/relationships" id="257" r:id="Rc99437dac753418b"/>
    <p:sldId xmlns:r="http://schemas.openxmlformats.org/officeDocument/2006/relationships" id="258" r:id="R92ec6b078aec4248"/>
    <p:sldId xmlns:r="http://schemas.openxmlformats.org/officeDocument/2006/relationships" id="259" r:id="R1946eb2db8e6477f"/>
    <p:sldId xmlns:r="http://schemas.openxmlformats.org/officeDocument/2006/relationships" id="260" r:id="R5f706563a2c94452"/>
    <p:sldId xmlns:r="http://schemas.openxmlformats.org/officeDocument/2006/relationships" id="261" r:id="Ra4bc7588723c4193"/>
    <p:sldId xmlns:r="http://schemas.openxmlformats.org/officeDocument/2006/relationships" id="262" r:id="R6fb868ecacbd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e04995b9e4259" /><Relationship Type="http://schemas.openxmlformats.org/officeDocument/2006/relationships/slide" Target="/ppt/slides/slide1.xml" Id="R41ad0243ae924960" /><Relationship Type="http://schemas.openxmlformats.org/officeDocument/2006/relationships/slide" Target="/ppt/slides/slide2.xml" Id="Rc99437dac753418b" /><Relationship Type="http://schemas.openxmlformats.org/officeDocument/2006/relationships/slide" Target="/ppt/slides/slide3.xml" Id="R92ec6b078aec4248" /><Relationship Type="http://schemas.openxmlformats.org/officeDocument/2006/relationships/slide" Target="/ppt/slides/slide4.xml" Id="R1946eb2db8e6477f" /><Relationship Type="http://schemas.openxmlformats.org/officeDocument/2006/relationships/slide" Target="/ppt/slides/slide5.xml" Id="R5f706563a2c94452" /><Relationship Type="http://schemas.openxmlformats.org/officeDocument/2006/relationships/slide" Target="/ppt/slides/slide6.xml" Id="Ra4bc7588723c4193" /><Relationship Type="http://schemas.openxmlformats.org/officeDocument/2006/relationships/slide" Target="/ppt/slides/slide7.xml" Id="R6fb868ecacbd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0c30c1b0948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e1a380ee84eb8" /><Relationship Type="http://schemas.openxmlformats.org/officeDocument/2006/relationships/theme" Target="/ppt/slideMasters/theme/theme1.xml" Id="Rbfdfe89fd9f542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ee1a380ee84e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049645c0748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af5202f0d48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4f102a115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26079725f4a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b6f38319d4a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8a47e3f4a4c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a13e1ed1d40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DRIFT AS ble etablert [år] og holder til i Tistedal.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3 742 695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1 156 414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JANIC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Sajaco Nordic AS, Høstbakken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1793 Tistedal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17 37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971 154 721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DRIFT AS</a:t>
            </a:r>
          </a:p>
        </p:txBody>
      </p:sp>
    </p:spTree>
  </p:cSld>
  <p:clrMapOvr>
    <a:masterClrMapping xmlns:a="http://schemas.openxmlformats.org/drawingml/2006/main"/>
  </p:clrMapOvr>
</p:sld>
</file>