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b5e7a6d4ef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fc2b0dd13403a"/>
  </p:sldMasterIdLst>
  <p:sldIdLst>
    <p:sldId xmlns:r="http://schemas.openxmlformats.org/officeDocument/2006/relationships" id="256" r:id="Rd0e09f869208420f"/>
    <p:sldId xmlns:r="http://schemas.openxmlformats.org/officeDocument/2006/relationships" id="257" r:id="Radc34f3b80aa47d9"/>
    <p:sldId xmlns:r="http://schemas.openxmlformats.org/officeDocument/2006/relationships" id="258" r:id="Rda7a621a944e42e8"/>
    <p:sldId xmlns:r="http://schemas.openxmlformats.org/officeDocument/2006/relationships" id="259" r:id="Rce53f74b2f2e4446"/>
    <p:sldId xmlns:r="http://schemas.openxmlformats.org/officeDocument/2006/relationships" id="260" r:id="R1af6958e12054183"/>
    <p:sldId xmlns:r="http://schemas.openxmlformats.org/officeDocument/2006/relationships" id="261" r:id="R5ce6d6810d0b4866"/>
    <p:sldId xmlns:r="http://schemas.openxmlformats.org/officeDocument/2006/relationships" id="262" r:id="Rcdb5010511fc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fc2b0dd13403a" /><Relationship Type="http://schemas.openxmlformats.org/officeDocument/2006/relationships/slide" Target="/ppt/slides/slide1.xml" Id="Rd0e09f869208420f" /><Relationship Type="http://schemas.openxmlformats.org/officeDocument/2006/relationships/slide" Target="/ppt/slides/slide2.xml" Id="Radc34f3b80aa47d9" /><Relationship Type="http://schemas.openxmlformats.org/officeDocument/2006/relationships/slide" Target="/ppt/slides/slide3.xml" Id="Rda7a621a944e42e8" /><Relationship Type="http://schemas.openxmlformats.org/officeDocument/2006/relationships/slide" Target="/ppt/slides/slide4.xml" Id="Rce53f74b2f2e4446" /><Relationship Type="http://schemas.openxmlformats.org/officeDocument/2006/relationships/slide" Target="/ppt/slides/slide5.xml" Id="R1af6958e12054183" /><Relationship Type="http://schemas.openxmlformats.org/officeDocument/2006/relationships/slide" Target="/ppt/slides/slide6.xml" Id="R5ce6d6810d0b4866" /><Relationship Type="http://schemas.openxmlformats.org/officeDocument/2006/relationships/slide" Target="/ppt/slides/slide7.xml" Id="Rcdb5010511fc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8f5938e4e43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7365ac35b4b36" /><Relationship Type="http://schemas.openxmlformats.org/officeDocument/2006/relationships/theme" Target="/ppt/slideMasters/theme/theme1.xml" Id="Rcee1f7291a73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7365ac35b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686f0e6640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77aedf895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9d82608e4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95f397b5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0e7a3634348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8532727a0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5d15a1836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OSKAR JOHANSEN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JOHANSEN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21 161 900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2 410 540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1 885 560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2 604 544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7 322 290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OTJL INVEST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MAI-BRITT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OTJL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01 02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971 082 879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OSKAR JOHANSEN AS</a:t>
            </a:r>
          </a:p>
        </p:txBody>
      </p:sp>
    </p:spTree>
  </p:cSld>
  <p:clrMapOvr>
    <a:masterClrMapping xmlns:a="http://schemas.openxmlformats.org/drawingml/2006/main"/>
  </p:clrMapOvr>
</p:sld>
</file>