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72a3ec43b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102c101d44055"/>
  </p:sldMasterIdLst>
  <p:sldIdLst>
    <p:sldId xmlns:r="http://schemas.openxmlformats.org/officeDocument/2006/relationships" id="256" r:id="R7292f5b58ea84872"/>
    <p:sldId xmlns:r="http://schemas.openxmlformats.org/officeDocument/2006/relationships" id="257" r:id="R5dcef5bdf2ed45a3"/>
    <p:sldId xmlns:r="http://schemas.openxmlformats.org/officeDocument/2006/relationships" id="258" r:id="R6d39bf63f5284141"/>
    <p:sldId xmlns:r="http://schemas.openxmlformats.org/officeDocument/2006/relationships" id="259" r:id="R393ddad116da4364"/>
    <p:sldId xmlns:r="http://schemas.openxmlformats.org/officeDocument/2006/relationships" id="260" r:id="R5ec174eb88c14001"/>
    <p:sldId xmlns:r="http://schemas.openxmlformats.org/officeDocument/2006/relationships" id="261" r:id="R5f82f87a0e744160"/>
    <p:sldId xmlns:r="http://schemas.openxmlformats.org/officeDocument/2006/relationships" id="262" r:id="R0cd509543e5e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102c101d44055" /><Relationship Type="http://schemas.openxmlformats.org/officeDocument/2006/relationships/slide" Target="/ppt/slides/slide1.xml" Id="R7292f5b58ea84872" /><Relationship Type="http://schemas.openxmlformats.org/officeDocument/2006/relationships/slide" Target="/ppt/slides/slide2.xml" Id="R5dcef5bdf2ed45a3" /><Relationship Type="http://schemas.openxmlformats.org/officeDocument/2006/relationships/slide" Target="/ppt/slides/slide3.xml" Id="R6d39bf63f5284141" /><Relationship Type="http://schemas.openxmlformats.org/officeDocument/2006/relationships/slide" Target="/ppt/slides/slide4.xml" Id="R393ddad116da4364" /><Relationship Type="http://schemas.openxmlformats.org/officeDocument/2006/relationships/slide" Target="/ppt/slides/slide5.xml" Id="R5ec174eb88c14001" /><Relationship Type="http://schemas.openxmlformats.org/officeDocument/2006/relationships/slide" Target="/ppt/slides/slide6.xml" Id="R5f82f87a0e744160" /><Relationship Type="http://schemas.openxmlformats.org/officeDocument/2006/relationships/slide" Target="/ppt/slides/slide7.xml" Id="R0cd509543e5e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5251d01d2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b1636ab54a72" /><Relationship Type="http://schemas.openxmlformats.org/officeDocument/2006/relationships/theme" Target="/ppt/slideMasters/theme/theme1.xml" Id="R72aed30fe3fa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0b1636ab5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28c1b876e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2468abeb1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34fb5e17a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4224647ab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b550e07b54f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fe9172722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588da644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