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d24d28427004df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8b984a266f14fb4"/>
  </p:sldMasterIdLst>
  <p:sldIdLst>
    <p:sldId xmlns:r="http://schemas.openxmlformats.org/officeDocument/2006/relationships" id="256" r:id="Rc8371ab1d6624b75"/>
    <p:sldId xmlns:r="http://schemas.openxmlformats.org/officeDocument/2006/relationships" id="257" r:id="R260ccb49ed174456"/>
    <p:sldId xmlns:r="http://schemas.openxmlformats.org/officeDocument/2006/relationships" id="258" r:id="R3b99677463ad4361"/>
    <p:sldId xmlns:r="http://schemas.openxmlformats.org/officeDocument/2006/relationships" id="259" r:id="R1a50a1a608ab4d41"/>
    <p:sldId xmlns:r="http://schemas.openxmlformats.org/officeDocument/2006/relationships" id="260" r:id="R32c566b132c64a7d"/>
    <p:sldId xmlns:r="http://schemas.openxmlformats.org/officeDocument/2006/relationships" id="261" r:id="Rd07e13da32bf468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8b984a266f14fb4" /><Relationship Type="http://schemas.openxmlformats.org/officeDocument/2006/relationships/slide" Target="/ppt/slides/slide1.xml" Id="Rc8371ab1d6624b75" /><Relationship Type="http://schemas.openxmlformats.org/officeDocument/2006/relationships/slide" Target="/ppt/slides/slide2.xml" Id="R260ccb49ed174456" /><Relationship Type="http://schemas.openxmlformats.org/officeDocument/2006/relationships/slide" Target="/ppt/slides/slide3.xml" Id="R3b99677463ad4361" /><Relationship Type="http://schemas.openxmlformats.org/officeDocument/2006/relationships/slide" Target="/ppt/slides/slide4.xml" Id="R1a50a1a608ab4d41" /><Relationship Type="http://schemas.openxmlformats.org/officeDocument/2006/relationships/slide" Target="/ppt/slides/slide5.xml" Id="R32c566b132c64a7d" /><Relationship Type="http://schemas.openxmlformats.org/officeDocument/2006/relationships/slide" Target="/ppt/slides/slide6.xml" Id="Rd07e13da32bf468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2f56e92f5eb439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e9949c185648af" /><Relationship Type="http://schemas.openxmlformats.org/officeDocument/2006/relationships/theme" Target="/ppt/slideMasters/theme/theme1.xml" Id="Rdbf3d47f47fa4ff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2e9949c185648a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e98c32aa15419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dabc0275b449d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28962833e7450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507b24b4f7465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d7301715c7481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65ca43b6aa454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LANDSORGANISASJONEN I NORGE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LANDSORGANISASJONEN I NORGE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LANDSORGANISASJONEN I NORGE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LANDSORGANISASJONEN I NORGE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LANDSORGANISASJONEN I NORGE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LANDSORGANISASJONEN I NORGE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1 091 603 000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−82 522 000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296 768 000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6 659 899 000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6 984 588 000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LANDSORGANISASJONEN I NORGE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Torggata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0181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06 10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971 074 337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LANDSORGANISASJONEN I NORGE</a:t>
            </a:r>
          </a:p>
        </p:txBody>
      </p:sp>
    </p:spTree>
  </p:cSld>
  <p:clrMapOvr>
    <a:masterClrMapping xmlns:a="http://schemas.openxmlformats.org/drawingml/2006/main"/>
  </p:clrMapOvr>
</p:sld>
</file>