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25f72bfb8a43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04e4b4aba4452f"/>
  </p:sldMasterIdLst>
  <p:sldIdLst>
    <p:sldId xmlns:r="http://schemas.openxmlformats.org/officeDocument/2006/relationships" id="256" r:id="R5da13083db8d454d"/>
    <p:sldId xmlns:r="http://schemas.openxmlformats.org/officeDocument/2006/relationships" id="257" r:id="R883464421cca49ee"/>
    <p:sldId xmlns:r="http://schemas.openxmlformats.org/officeDocument/2006/relationships" id="258" r:id="Re6558db5d67e44d1"/>
    <p:sldId xmlns:r="http://schemas.openxmlformats.org/officeDocument/2006/relationships" id="259" r:id="Rda91c0cf8d3f4aa0"/>
    <p:sldId xmlns:r="http://schemas.openxmlformats.org/officeDocument/2006/relationships" id="260" r:id="R0fefa71223b44cbf"/>
    <p:sldId xmlns:r="http://schemas.openxmlformats.org/officeDocument/2006/relationships" id="261" r:id="R9bc1052465774be5"/>
    <p:sldId xmlns:r="http://schemas.openxmlformats.org/officeDocument/2006/relationships" id="262" r:id="R93bb231486e147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04e4b4aba4452f" /><Relationship Type="http://schemas.openxmlformats.org/officeDocument/2006/relationships/slide" Target="/ppt/slides/slide1.xml" Id="R5da13083db8d454d" /><Relationship Type="http://schemas.openxmlformats.org/officeDocument/2006/relationships/slide" Target="/ppt/slides/slide2.xml" Id="R883464421cca49ee" /><Relationship Type="http://schemas.openxmlformats.org/officeDocument/2006/relationships/slide" Target="/ppt/slides/slide3.xml" Id="Re6558db5d67e44d1" /><Relationship Type="http://schemas.openxmlformats.org/officeDocument/2006/relationships/slide" Target="/ppt/slides/slide4.xml" Id="Rda91c0cf8d3f4aa0" /><Relationship Type="http://schemas.openxmlformats.org/officeDocument/2006/relationships/slide" Target="/ppt/slides/slide5.xml" Id="R0fefa71223b44cbf" /><Relationship Type="http://schemas.openxmlformats.org/officeDocument/2006/relationships/slide" Target="/ppt/slides/slide6.xml" Id="R9bc1052465774be5" /><Relationship Type="http://schemas.openxmlformats.org/officeDocument/2006/relationships/slide" Target="/ppt/slides/slide7.xml" Id="R93bb231486e147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50b295295f43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cc43625fd4330" /><Relationship Type="http://schemas.openxmlformats.org/officeDocument/2006/relationships/theme" Target="/ppt/slideMasters/theme/theme1.xml" Id="Rbf7be54a278c42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0cc43625fd43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7c14d401847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bb14a830a49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7fd0aceb44b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4ceee5e9e4b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4fb0b11c84a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8e07424c549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62362354c4e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KSB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KSB UTVIKLING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337 823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4 253 600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6 056 214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BERNT  –  64,0 %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KRISTIN BELGEN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SISSEL BELGEN  –  18,0 %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Dybedalsveien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4877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12 82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bernt-ja@online.no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KSB UTVIKLING AS</a:t>
            </a:r>
          </a:p>
        </p:txBody>
      </p:sp>
    </p:spTree>
  </p:cSld>
  <p:clrMapOvr>
    <a:masterClrMapping xmlns:a="http://schemas.openxmlformats.org/drawingml/2006/main"/>
  </p:clrMapOvr>
</p:sld>
</file>