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f9c4c1d42a41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1d604970fb4060"/>
  </p:sldMasterIdLst>
  <p:sldIdLst>
    <p:sldId xmlns:r="http://schemas.openxmlformats.org/officeDocument/2006/relationships" id="256" r:id="R6414bf7ef28049a6"/>
    <p:sldId xmlns:r="http://schemas.openxmlformats.org/officeDocument/2006/relationships" id="257" r:id="Rd2038bab20584c5e"/>
    <p:sldId xmlns:r="http://schemas.openxmlformats.org/officeDocument/2006/relationships" id="258" r:id="R23e26f71baa9439a"/>
    <p:sldId xmlns:r="http://schemas.openxmlformats.org/officeDocument/2006/relationships" id="259" r:id="Rd48180e055d24206"/>
    <p:sldId xmlns:r="http://schemas.openxmlformats.org/officeDocument/2006/relationships" id="260" r:id="Rbd041198207646e6"/>
    <p:sldId xmlns:r="http://schemas.openxmlformats.org/officeDocument/2006/relationships" id="261" r:id="R393dfbf0f2bf4b67"/>
    <p:sldId xmlns:r="http://schemas.openxmlformats.org/officeDocument/2006/relationships" id="262" r:id="R39f8263d05d341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1d604970fb4060" /><Relationship Type="http://schemas.openxmlformats.org/officeDocument/2006/relationships/slide" Target="/ppt/slides/slide1.xml" Id="R6414bf7ef28049a6" /><Relationship Type="http://schemas.openxmlformats.org/officeDocument/2006/relationships/slide" Target="/ppt/slides/slide2.xml" Id="Rd2038bab20584c5e" /><Relationship Type="http://schemas.openxmlformats.org/officeDocument/2006/relationships/slide" Target="/ppt/slides/slide3.xml" Id="R23e26f71baa9439a" /><Relationship Type="http://schemas.openxmlformats.org/officeDocument/2006/relationships/slide" Target="/ppt/slides/slide4.xml" Id="Rd48180e055d24206" /><Relationship Type="http://schemas.openxmlformats.org/officeDocument/2006/relationships/slide" Target="/ppt/slides/slide5.xml" Id="Rbd041198207646e6" /><Relationship Type="http://schemas.openxmlformats.org/officeDocument/2006/relationships/slide" Target="/ppt/slides/slide6.xml" Id="R393dfbf0f2bf4b67" /><Relationship Type="http://schemas.openxmlformats.org/officeDocument/2006/relationships/slide" Target="/ppt/slides/slide7.xml" Id="R39f8263d05d341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7506dcb99440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515c8ab6b94ef9" /><Relationship Type="http://schemas.openxmlformats.org/officeDocument/2006/relationships/theme" Target="/ppt/slideMasters/theme/theme1.xml" Id="Rce35104e633b45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515c8ab6b94e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00a1c6a1804e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c935d242b043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f05cd4138f4b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25369f07474e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c073c2028f4bb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f53ba16459454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9261d9ea264b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T-MAN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T-MAN EIENDOM AS ble etablert [år] og holder til i Tomter.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333 322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109 437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563 909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3 478 531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 MAN GROUP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Svikebølveien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1825 Tomter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971 067 713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