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aa9c2ab2d4c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7d388c81194fe7"/>
  </p:sldMasterIdLst>
  <p:sldIdLst>
    <p:sldId xmlns:r="http://schemas.openxmlformats.org/officeDocument/2006/relationships" id="256" r:id="R8db44c3b48e9466e"/>
    <p:sldId xmlns:r="http://schemas.openxmlformats.org/officeDocument/2006/relationships" id="257" r:id="Rbc490ba27d51427c"/>
    <p:sldId xmlns:r="http://schemas.openxmlformats.org/officeDocument/2006/relationships" id="258" r:id="R7b83cad9a7454d9c"/>
    <p:sldId xmlns:r="http://schemas.openxmlformats.org/officeDocument/2006/relationships" id="259" r:id="R6e9ce03970e54259"/>
    <p:sldId xmlns:r="http://schemas.openxmlformats.org/officeDocument/2006/relationships" id="260" r:id="Rfb6af989579f4b1e"/>
    <p:sldId xmlns:r="http://schemas.openxmlformats.org/officeDocument/2006/relationships" id="261" r:id="R88a9dee762f24880"/>
    <p:sldId xmlns:r="http://schemas.openxmlformats.org/officeDocument/2006/relationships" id="262" r:id="Rc8d89e2c0e40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d388c81194fe7" /><Relationship Type="http://schemas.openxmlformats.org/officeDocument/2006/relationships/slide" Target="/ppt/slides/slide1.xml" Id="R8db44c3b48e9466e" /><Relationship Type="http://schemas.openxmlformats.org/officeDocument/2006/relationships/slide" Target="/ppt/slides/slide2.xml" Id="Rbc490ba27d51427c" /><Relationship Type="http://schemas.openxmlformats.org/officeDocument/2006/relationships/slide" Target="/ppt/slides/slide3.xml" Id="R7b83cad9a7454d9c" /><Relationship Type="http://schemas.openxmlformats.org/officeDocument/2006/relationships/slide" Target="/ppt/slides/slide4.xml" Id="R6e9ce03970e54259" /><Relationship Type="http://schemas.openxmlformats.org/officeDocument/2006/relationships/slide" Target="/ppt/slides/slide5.xml" Id="Rfb6af989579f4b1e" /><Relationship Type="http://schemas.openxmlformats.org/officeDocument/2006/relationships/slide" Target="/ppt/slides/slide6.xml" Id="R88a9dee762f24880" /><Relationship Type="http://schemas.openxmlformats.org/officeDocument/2006/relationships/slide" Target="/ppt/slides/slide7.xml" Id="Rc8d89e2c0e40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6e3643cea40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57b968bbd45f5" /><Relationship Type="http://schemas.openxmlformats.org/officeDocument/2006/relationships/theme" Target="/ppt/slideMasters/theme/theme1.xml" Id="R2caf045160d5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57b968bbd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a2dad210a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56066f9e4d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ca1cb07194f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101efc72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de8a2397e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5f496b4240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037ec4fd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