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2296e8d6cb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627928c7c24f33"/>
  </p:sldMasterIdLst>
  <p:sldIdLst>
    <p:sldId xmlns:r="http://schemas.openxmlformats.org/officeDocument/2006/relationships" id="256" r:id="R23f552acefe144b2"/>
    <p:sldId xmlns:r="http://schemas.openxmlformats.org/officeDocument/2006/relationships" id="257" r:id="Rfaad07c86d464a18"/>
    <p:sldId xmlns:r="http://schemas.openxmlformats.org/officeDocument/2006/relationships" id="258" r:id="Rd685b320a10747c3"/>
    <p:sldId xmlns:r="http://schemas.openxmlformats.org/officeDocument/2006/relationships" id="259" r:id="R8fbd38dcec324b60"/>
    <p:sldId xmlns:r="http://schemas.openxmlformats.org/officeDocument/2006/relationships" id="260" r:id="R7ce623db19254b5c"/>
    <p:sldId xmlns:r="http://schemas.openxmlformats.org/officeDocument/2006/relationships" id="261" r:id="Ra97c23580b724bd2"/>
    <p:sldId xmlns:r="http://schemas.openxmlformats.org/officeDocument/2006/relationships" id="262" r:id="R62700fba419c4a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627928c7c24f33" /><Relationship Type="http://schemas.openxmlformats.org/officeDocument/2006/relationships/slide" Target="/ppt/slides/slide1.xml" Id="R23f552acefe144b2" /><Relationship Type="http://schemas.openxmlformats.org/officeDocument/2006/relationships/slide" Target="/ppt/slides/slide2.xml" Id="Rfaad07c86d464a18" /><Relationship Type="http://schemas.openxmlformats.org/officeDocument/2006/relationships/slide" Target="/ppt/slides/slide3.xml" Id="Rd685b320a10747c3" /><Relationship Type="http://schemas.openxmlformats.org/officeDocument/2006/relationships/slide" Target="/ppt/slides/slide4.xml" Id="R8fbd38dcec324b60" /><Relationship Type="http://schemas.openxmlformats.org/officeDocument/2006/relationships/slide" Target="/ppt/slides/slide5.xml" Id="R7ce623db19254b5c" /><Relationship Type="http://schemas.openxmlformats.org/officeDocument/2006/relationships/slide" Target="/ppt/slides/slide6.xml" Id="Ra97c23580b724bd2" /><Relationship Type="http://schemas.openxmlformats.org/officeDocument/2006/relationships/slide" Target="/ppt/slides/slide7.xml" Id="R62700fba419c4a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a64ab099349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051b8198f4c64" /><Relationship Type="http://schemas.openxmlformats.org/officeDocument/2006/relationships/theme" Target="/ppt/slideMasters/theme/theme1.xml" Id="R0a77b63143174f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e051b8198f4c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2e45585d245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32d7cbaf040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b83049cb848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ec2580c094f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ce39c6ef84b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f156d214642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00511287f48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