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f1f989f7924d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5eebf8170c4310"/>
  </p:sldMasterIdLst>
  <p:sldIdLst>
    <p:sldId xmlns:r="http://schemas.openxmlformats.org/officeDocument/2006/relationships" id="256" r:id="Rec321b7b1c3f4191"/>
    <p:sldId xmlns:r="http://schemas.openxmlformats.org/officeDocument/2006/relationships" id="257" r:id="R0aedcad356fd4b9c"/>
    <p:sldId xmlns:r="http://schemas.openxmlformats.org/officeDocument/2006/relationships" id="258" r:id="R98d5959702f9407c"/>
    <p:sldId xmlns:r="http://schemas.openxmlformats.org/officeDocument/2006/relationships" id="259" r:id="Re3cec83453234bcc"/>
    <p:sldId xmlns:r="http://schemas.openxmlformats.org/officeDocument/2006/relationships" id="260" r:id="R22c3d856b3524d0d"/>
    <p:sldId xmlns:r="http://schemas.openxmlformats.org/officeDocument/2006/relationships" id="261" r:id="Rc50f9b5cced24535"/>
    <p:sldId xmlns:r="http://schemas.openxmlformats.org/officeDocument/2006/relationships" id="262" r:id="Rab24fdbe55f94b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eebf8170c4310" /><Relationship Type="http://schemas.openxmlformats.org/officeDocument/2006/relationships/slide" Target="/ppt/slides/slide1.xml" Id="Rec321b7b1c3f4191" /><Relationship Type="http://schemas.openxmlformats.org/officeDocument/2006/relationships/slide" Target="/ppt/slides/slide2.xml" Id="R0aedcad356fd4b9c" /><Relationship Type="http://schemas.openxmlformats.org/officeDocument/2006/relationships/slide" Target="/ppt/slides/slide3.xml" Id="R98d5959702f9407c" /><Relationship Type="http://schemas.openxmlformats.org/officeDocument/2006/relationships/slide" Target="/ppt/slides/slide4.xml" Id="Re3cec83453234bcc" /><Relationship Type="http://schemas.openxmlformats.org/officeDocument/2006/relationships/slide" Target="/ppt/slides/slide5.xml" Id="R22c3d856b3524d0d" /><Relationship Type="http://schemas.openxmlformats.org/officeDocument/2006/relationships/slide" Target="/ppt/slides/slide6.xml" Id="Rc50f9b5cced24535" /><Relationship Type="http://schemas.openxmlformats.org/officeDocument/2006/relationships/slide" Target="/ppt/slides/slide7.xml" Id="Rab24fdbe55f94b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f2d81383af43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d4be02bee4b5a" /><Relationship Type="http://schemas.openxmlformats.org/officeDocument/2006/relationships/theme" Target="/ppt/slideMasters/theme/theme1.xml" Id="R1bdbba9579cf43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4d4be02bee4b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0d3cf22764d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d7e8495634d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bc0a7596b43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b61c64a03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ff01193624e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934278f3f4a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553353c0a44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200 480 803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9 656 629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45 671 900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78 000 238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