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fb1a60e221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19c7fc6164ca1"/>
  </p:sldMasterIdLst>
  <p:sldIdLst>
    <p:sldId xmlns:r="http://schemas.openxmlformats.org/officeDocument/2006/relationships" id="256" r:id="Rc5a437e39dd4445f"/>
    <p:sldId xmlns:r="http://schemas.openxmlformats.org/officeDocument/2006/relationships" id="257" r:id="R5581952b829147cd"/>
    <p:sldId xmlns:r="http://schemas.openxmlformats.org/officeDocument/2006/relationships" id="258" r:id="Rbc3f9c969b6f459e"/>
    <p:sldId xmlns:r="http://schemas.openxmlformats.org/officeDocument/2006/relationships" id="259" r:id="R8d03c6f4570c44fe"/>
    <p:sldId xmlns:r="http://schemas.openxmlformats.org/officeDocument/2006/relationships" id="260" r:id="Re62f4b66998a4656"/>
    <p:sldId xmlns:r="http://schemas.openxmlformats.org/officeDocument/2006/relationships" id="261" r:id="Rb39abd5304024c9c"/>
    <p:sldId xmlns:r="http://schemas.openxmlformats.org/officeDocument/2006/relationships" id="262" r:id="Rbd196ef442944d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19c7fc6164ca1" /><Relationship Type="http://schemas.openxmlformats.org/officeDocument/2006/relationships/slide" Target="/ppt/slides/slide1.xml" Id="Rc5a437e39dd4445f" /><Relationship Type="http://schemas.openxmlformats.org/officeDocument/2006/relationships/slide" Target="/ppt/slides/slide2.xml" Id="R5581952b829147cd" /><Relationship Type="http://schemas.openxmlformats.org/officeDocument/2006/relationships/slide" Target="/ppt/slides/slide3.xml" Id="Rbc3f9c969b6f459e" /><Relationship Type="http://schemas.openxmlformats.org/officeDocument/2006/relationships/slide" Target="/ppt/slides/slide4.xml" Id="R8d03c6f4570c44fe" /><Relationship Type="http://schemas.openxmlformats.org/officeDocument/2006/relationships/slide" Target="/ppt/slides/slide5.xml" Id="Re62f4b66998a4656" /><Relationship Type="http://schemas.openxmlformats.org/officeDocument/2006/relationships/slide" Target="/ppt/slides/slide6.xml" Id="Rb39abd5304024c9c" /><Relationship Type="http://schemas.openxmlformats.org/officeDocument/2006/relationships/slide" Target="/ppt/slides/slide7.xml" Id="Rbd196ef442944d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9ba5a749f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45a349ccb4740" /><Relationship Type="http://schemas.openxmlformats.org/officeDocument/2006/relationships/theme" Target="/ppt/slideMasters/theme/theme1.xml" Id="Reb93da2f8aec49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a45a349ccb47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15b0bf97148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cd848f7fe4d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b12895fb7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88b6b934c49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bb261e09f4a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d51f7776b4e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25c2995ff40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