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ddd4f6af3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1ebfb54344cf3"/>
  </p:sldMasterIdLst>
  <p:sldIdLst>
    <p:sldId xmlns:r="http://schemas.openxmlformats.org/officeDocument/2006/relationships" id="256" r:id="R55bb93b5998c48f3"/>
    <p:sldId xmlns:r="http://schemas.openxmlformats.org/officeDocument/2006/relationships" id="257" r:id="R9ddcefaca9994545"/>
    <p:sldId xmlns:r="http://schemas.openxmlformats.org/officeDocument/2006/relationships" id="258" r:id="R424b17fa8821434d"/>
    <p:sldId xmlns:r="http://schemas.openxmlformats.org/officeDocument/2006/relationships" id="259" r:id="R7d05e2d9cfdc4e88"/>
    <p:sldId xmlns:r="http://schemas.openxmlformats.org/officeDocument/2006/relationships" id="260" r:id="Rad4c8b0bcefb4db4"/>
    <p:sldId xmlns:r="http://schemas.openxmlformats.org/officeDocument/2006/relationships" id="261" r:id="R34c7b51eb8c942e4"/>
    <p:sldId xmlns:r="http://schemas.openxmlformats.org/officeDocument/2006/relationships" id="262" r:id="R6e8a247336c7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1ebfb54344cf3" /><Relationship Type="http://schemas.openxmlformats.org/officeDocument/2006/relationships/slide" Target="/ppt/slides/slide1.xml" Id="R55bb93b5998c48f3" /><Relationship Type="http://schemas.openxmlformats.org/officeDocument/2006/relationships/slide" Target="/ppt/slides/slide2.xml" Id="R9ddcefaca9994545" /><Relationship Type="http://schemas.openxmlformats.org/officeDocument/2006/relationships/slide" Target="/ppt/slides/slide3.xml" Id="R424b17fa8821434d" /><Relationship Type="http://schemas.openxmlformats.org/officeDocument/2006/relationships/slide" Target="/ppt/slides/slide4.xml" Id="R7d05e2d9cfdc4e88" /><Relationship Type="http://schemas.openxmlformats.org/officeDocument/2006/relationships/slide" Target="/ppt/slides/slide5.xml" Id="Rad4c8b0bcefb4db4" /><Relationship Type="http://schemas.openxmlformats.org/officeDocument/2006/relationships/slide" Target="/ppt/slides/slide6.xml" Id="R34c7b51eb8c942e4" /><Relationship Type="http://schemas.openxmlformats.org/officeDocument/2006/relationships/slide" Target="/ppt/slides/slide7.xml" Id="R6e8a247336c7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9078cfa06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2ef12e2a420e" /><Relationship Type="http://schemas.openxmlformats.org/officeDocument/2006/relationships/theme" Target="/ppt/slideMasters/theme/theme1.xml" Id="R6615c455b8ca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b2ef12e2a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104ab392f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9a1e1832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72466331a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c3507109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63dcc76f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7451b548e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2d2674f21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