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de3dce8ca846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d566a3ce9c4620"/>
  </p:sldMasterIdLst>
  <p:sldIdLst>
    <p:sldId xmlns:r="http://schemas.openxmlformats.org/officeDocument/2006/relationships" id="256" r:id="R01abd75776f640e2"/>
    <p:sldId xmlns:r="http://schemas.openxmlformats.org/officeDocument/2006/relationships" id="257" r:id="Rd8138e95e69e426f"/>
    <p:sldId xmlns:r="http://schemas.openxmlformats.org/officeDocument/2006/relationships" id="258" r:id="Rdf24fb2ae23a4710"/>
    <p:sldId xmlns:r="http://schemas.openxmlformats.org/officeDocument/2006/relationships" id="259" r:id="Rbc37da7c65e6464e"/>
    <p:sldId xmlns:r="http://schemas.openxmlformats.org/officeDocument/2006/relationships" id="260" r:id="R75a93b2189024993"/>
    <p:sldId xmlns:r="http://schemas.openxmlformats.org/officeDocument/2006/relationships" id="261" r:id="Rdac01d7c2e104144"/>
    <p:sldId xmlns:r="http://schemas.openxmlformats.org/officeDocument/2006/relationships" id="262" r:id="Rdf27f1ab530b46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d566a3ce9c4620" /><Relationship Type="http://schemas.openxmlformats.org/officeDocument/2006/relationships/slide" Target="/ppt/slides/slide1.xml" Id="R01abd75776f640e2" /><Relationship Type="http://schemas.openxmlformats.org/officeDocument/2006/relationships/slide" Target="/ppt/slides/slide2.xml" Id="Rd8138e95e69e426f" /><Relationship Type="http://schemas.openxmlformats.org/officeDocument/2006/relationships/slide" Target="/ppt/slides/slide3.xml" Id="Rdf24fb2ae23a4710" /><Relationship Type="http://schemas.openxmlformats.org/officeDocument/2006/relationships/slide" Target="/ppt/slides/slide4.xml" Id="Rbc37da7c65e6464e" /><Relationship Type="http://schemas.openxmlformats.org/officeDocument/2006/relationships/slide" Target="/ppt/slides/slide5.xml" Id="R75a93b2189024993" /><Relationship Type="http://schemas.openxmlformats.org/officeDocument/2006/relationships/slide" Target="/ppt/slides/slide6.xml" Id="Rdac01d7c2e104144" /><Relationship Type="http://schemas.openxmlformats.org/officeDocument/2006/relationships/slide" Target="/ppt/slides/slide7.xml" Id="Rdf27f1ab530b46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54d173218241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c3cfa96ff4549" /><Relationship Type="http://schemas.openxmlformats.org/officeDocument/2006/relationships/theme" Target="/ppt/slideMasters/theme/theme1.xml" Id="R39375f6fc6ec4a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9c3cfa96ff45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987a9838f4f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e3130d8a349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3ac49713648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b2371cc6148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a56f06fcf49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4c3e8148c41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fcacb031d43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KLIMATEKNIKK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17 624 474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480 947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2 158 051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8 073 107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MONSSEN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ÅLØYA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KJØNDAL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Schweigårds vei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24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