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68f7ad83f34e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d3eb4f50004984"/>
  </p:sldMasterIdLst>
  <p:sldIdLst>
    <p:sldId xmlns:r="http://schemas.openxmlformats.org/officeDocument/2006/relationships" id="256" r:id="R342cb94ddf854631"/>
    <p:sldId xmlns:r="http://schemas.openxmlformats.org/officeDocument/2006/relationships" id="257" r:id="Rc39810026df34fe6"/>
    <p:sldId xmlns:r="http://schemas.openxmlformats.org/officeDocument/2006/relationships" id="258" r:id="Refb26763b69c42af"/>
    <p:sldId xmlns:r="http://schemas.openxmlformats.org/officeDocument/2006/relationships" id="259" r:id="R9197650988af49fa"/>
    <p:sldId xmlns:r="http://schemas.openxmlformats.org/officeDocument/2006/relationships" id="260" r:id="R51a38b0f0bf54904"/>
    <p:sldId xmlns:r="http://schemas.openxmlformats.org/officeDocument/2006/relationships" id="261" r:id="Rb53a5062aa9044fc"/>
    <p:sldId xmlns:r="http://schemas.openxmlformats.org/officeDocument/2006/relationships" id="262" r:id="R50934d7629b049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d3eb4f50004984" /><Relationship Type="http://schemas.openxmlformats.org/officeDocument/2006/relationships/slide" Target="/ppt/slides/slide1.xml" Id="R342cb94ddf854631" /><Relationship Type="http://schemas.openxmlformats.org/officeDocument/2006/relationships/slide" Target="/ppt/slides/slide2.xml" Id="Rc39810026df34fe6" /><Relationship Type="http://schemas.openxmlformats.org/officeDocument/2006/relationships/slide" Target="/ppt/slides/slide3.xml" Id="Refb26763b69c42af" /><Relationship Type="http://schemas.openxmlformats.org/officeDocument/2006/relationships/slide" Target="/ppt/slides/slide4.xml" Id="R9197650988af49fa" /><Relationship Type="http://schemas.openxmlformats.org/officeDocument/2006/relationships/slide" Target="/ppt/slides/slide5.xml" Id="R51a38b0f0bf54904" /><Relationship Type="http://schemas.openxmlformats.org/officeDocument/2006/relationships/slide" Target="/ppt/slides/slide6.xml" Id="Rb53a5062aa9044fc" /><Relationship Type="http://schemas.openxmlformats.org/officeDocument/2006/relationships/slide" Target="/ppt/slides/slide7.xml" Id="R50934d7629b049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24940484b649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3d9a07e58245bd" /><Relationship Type="http://schemas.openxmlformats.org/officeDocument/2006/relationships/theme" Target="/ppt/slideMasters/theme/theme1.xml" Id="Ra3e1608d6c944f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3d9a07e58245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99a01d782040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060b2094ae4b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4af6a84d1741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b400078d8d4a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da7dd5fd0645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d599bd53f44cc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042dd67bac48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STOUSLAND ARKITEKTKONTOR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STOUSLAND ARKITEKTKONTOR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STOUSLAND ARKITEKTKONTOR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STOUSLAND ARKITEKTKONTOR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STOUSLAND ARKITEKTKONTOR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STOUSLAND ARKITEKTKONTOR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−48 159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−37 488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4 118 615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5 028 935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STOUSLAND ARKITEKTKONTOR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STOUSLAND CARL GEORG A.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STOUSLAND ARKITEKTKONTOR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Huitfeldts gate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12 99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post@stousland.no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www.stousland.no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970 978 968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STOUSLAND ARKITEKTKONTOR AS</a:t>
            </a:r>
          </a:p>
        </p:txBody>
      </p:sp>
    </p:spTree>
  </p:cSld>
  <p:clrMapOvr>
    <a:masterClrMapping xmlns:a="http://schemas.openxmlformats.org/drawingml/2006/main"/>
  </p:clrMapOvr>
</p:sld>
</file>