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4dc68be96f42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6b6a94786e476a"/>
  </p:sldMasterIdLst>
  <p:sldIdLst>
    <p:sldId xmlns:r="http://schemas.openxmlformats.org/officeDocument/2006/relationships" id="256" r:id="Rbeb697f5ace44fb4"/>
    <p:sldId xmlns:r="http://schemas.openxmlformats.org/officeDocument/2006/relationships" id="257" r:id="Re957565fd6ea45d1"/>
    <p:sldId xmlns:r="http://schemas.openxmlformats.org/officeDocument/2006/relationships" id="258" r:id="R823f5a06d2d04c02"/>
    <p:sldId xmlns:r="http://schemas.openxmlformats.org/officeDocument/2006/relationships" id="259" r:id="Rffb82f5135b4463d"/>
    <p:sldId xmlns:r="http://schemas.openxmlformats.org/officeDocument/2006/relationships" id="260" r:id="R5ffb491c7c124865"/>
    <p:sldId xmlns:r="http://schemas.openxmlformats.org/officeDocument/2006/relationships" id="261" r:id="R2c6621cca93248a9"/>
    <p:sldId xmlns:r="http://schemas.openxmlformats.org/officeDocument/2006/relationships" id="262" r:id="R4b42517c0a7249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b6a94786e476a" /><Relationship Type="http://schemas.openxmlformats.org/officeDocument/2006/relationships/slide" Target="/ppt/slides/slide1.xml" Id="Rbeb697f5ace44fb4" /><Relationship Type="http://schemas.openxmlformats.org/officeDocument/2006/relationships/slide" Target="/ppt/slides/slide2.xml" Id="Re957565fd6ea45d1" /><Relationship Type="http://schemas.openxmlformats.org/officeDocument/2006/relationships/slide" Target="/ppt/slides/slide3.xml" Id="R823f5a06d2d04c02" /><Relationship Type="http://schemas.openxmlformats.org/officeDocument/2006/relationships/slide" Target="/ppt/slides/slide4.xml" Id="Rffb82f5135b4463d" /><Relationship Type="http://schemas.openxmlformats.org/officeDocument/2006/relationships/slide" Target="/ppt/slides/slide5.xml" Id="R5ffb491c7c124865" /><Relationship Type="http://schemas.openxmlformats.org/officeDocument/2006/relationships/slide" Target="/ppt/slides/slide6.xml" Id="R2c6621cca93248a9" /><Relationship Type="http://schemas.openxmlformats.org/officeDocument/2006/relationships/slide" Target="/ppt/slides/slide7.xml" Id="R4b42517c0a7249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ee258a91264e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abe5a35124c15" /><Relationship Type="http://schemas.openxmlformats.org/officeDocument/2006/relationships/theme" Target="/ppt/slideMasters/theme/theme1.xml" Id="Rc33d6015939848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0abe5a35124c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7c501bdae45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23bd8797341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dc168622d40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e599d8dcf41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7d52ca24544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2848ec66b4d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4a0ccbb124e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IGLAND GARASJEN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GARASJEN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188 208 016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−11 238 917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−8 131 849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51 888 926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89 864 227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INDUSTRIER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Reddalsveien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25 70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post@igland.no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970 953 302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