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10f8d4dc7694f6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28aa1b23e1f4141"/>
  </p:sldMasterIdLst>
  <p:sldIdLst>
    <p:sldId xmlns:r="http://schemas.openxmlformats.org/officeDocument/2006/relationships" id="256" r:id="R38776c0d5c9644d3"/>
    <p:sldId xmlns:r="http://schemas.openxmlformats.org/officeDocument/2006/relationships" id="257" r:id="Ra30a25da542a467d"/>
    <p:sldId xmlns:r="http://schemas.openxmlformats.org/officeDocument/2006/relationships" id="258" r:id="Rb14cbd43098c47cc"/>
    <p:sldId xmlns:r="http://schemas.openxmlformats.org/officeDocument/2006/relationships" id="259" r:id="Rff395dfa0b1e48a1"/>
    <p:sldId xmlns:r="http://schemas.openxmlformats.org/officeDocument/2006/relationships" id="260" r:id="Rc0c17c030be24f27"/>
    <p:sldId xmlns:r="http://schemas.openxmlformats.org/officeDocument/2006/relationships" id="261" r:id="Rd350c557a9d146eb"/>
    <p:sldId xmlns:r="http://schemas.openxmlformats.org/officeDocument/2006/relationships" id="262" r:id="R9536859217c3469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28aa1b23e1f4141" /><Relationship Type="http://schemas.openxmlformats.org/officeDocument/2006/relationships/slide" Target="/ppt/slides/slide1.xml" Id="R38776c0d5c9644d3" /><Relationship Type="http://schemas.openxmlformats.org/officeDocument/2006/relationships/slide" Target="/ppt/slides/slide2.xml" Id="Ra30a25da542a467d" /><Relationship Type="http://schemas.openxmlformats.org/officeDocument/2006/relationships/slide" Target="/ppt/slides/slide3.xml" Id="Rb14cbd43098c47cc" /><Relationship Type="http://schemas.openxmlformats.org/officeDocument/2006/relationships/slide" Target="/ppt/slides/slide4.xml" Id="Rff395dfa0b1e48a1" /><Relationship Type="http://schemas.openxmlformats.org/officeDocument/2006/relationships/slide" Target="/ppt/slides/slide5.xml" Id="Rc0c17c030be24f27" /><Relationship Type="http://schemas.openxmlformats.org/officeDocument/2006/relationships/slide" Target="/ppt/slides/slide6.xml" Id="Rd350c557a9d146eb" /><Relationship Type="http://schemas.openxmlformats.org/officeDocument/2006/relationships/slide" Target="/ppt/slides/slide7.xml" Id="R9536859217c3469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4d88266fa884a5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2be1132bba4d39" /><Relationship Type="http://schemas.openxmlformats.org/officeDocument/2006/relationships/theme" Target="/ppt/slideMasters/theme/theme1.xml" Id="R8d6eb2c2fe374e1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62be1132bba4d3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9ddb5426454e5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efe8129af14d9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b7285b2242414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bac470fc0a492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70d74a58b740a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adea0bed74493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f08437083f4f8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GRØTERUD BULLDOZERLAG ANLEGG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GRØTERUD BULLDOZERLAG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GRØTERUD BULLDOZERLAG ANLEGG AS ble etablert [år] og holder til i Prestfoss.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GRØTERUD BULLDOZERLAG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GRØTERUD BULLDOZERLAG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GRØTERUD BULLDOZERLAG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6 460 579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725 279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647 716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6 719 688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8 131 543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GRØTERUD BULLDOZERLAG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GRØTERUD OVE  –  41,7 %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GRØTERUD HARALD  –  27,8 %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GRØTERUD HÅVARD  –  19,4 %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GRØTERUD BJØRN  –  5,6 %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GRØTERUD TERJE  –  5,6 %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GRØTERUD BULLDOZERLAG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3350 Prestfoss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ovgr@frisurf.no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970 931 813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GRØTERUD BULLDOZERLAG ANLEGG AS</a:t>
            </a:r>
          </a:p>
        </p:txBody>
      </p:sp>
    </p:spTree>
  </p:cSld>
  <p:clrMapOvr>
    <a:masterClrMapping xmlns:a="http://schemas.openxmlformats.org/drawingml/2006/main"/>
  </p:clrMapOvr>
</p:sld>
</file>