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bf6056575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70910422a45ed"/>
  </p:sldMasterIdLst>
  <p:sldIdLst>
    <p:sldId xmlns:r="http://schemas.openxmlformats.org/officeDocument/2006/relationships" id="256" r:id="Rbeef623475314c40"/>
    <p:sldId xmlns:r="http://schemas.openxmlformats.org/officeDocument/2006/relationships" id="257" r:id="R6fc59754083844c8"/>
    <p:sldId xmlns:r="http://schemas.openxmlformats.org/officeDocument/2006/relationships" id="258" r:id="R9b16105e457e4c28"/>
    <p:sldId xmlns:r="http://schemas.openxmlformats.org/officeDocument/2006/relationships" id="259" r:id="R0fc1921f999945be"/>
    <p:sldId xmlns:r="http://schemas.openxmlformats.org/officeDocument/2006/relationships" id="260" r:id="Rff5979a8b12043b6"/>
    <p:sldId xmlns:r="http://schemas.openxmlformats.org/officeDocument/2006/relationships" id="261" r:id="R6ba632ee059c4e43"/>
    <p:sldId xmlns:r="http://schemas.openxmlformats.org/officeDocument/2006/relationships" id="262" r:id="R96ddd7436443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70910422a45ed" /><Relationship Type="http://schemas.openxmlformats.org/officeDocument/2006/relationships/slide" Target="/ppt/slides/slide1.xml" Id="Rbeef623475314c40" /><Relationship Type="http://schemas.openxmlformats.org/officeDocument/2006/relationships/slide" Target="/ppt/slides/slide2.xml" Id="R6fc59754083844c8" /><Relationship Type="http://schemas.openxmlformats.org/officeDocument/2006/relationships/slide" Target="/ppt/slides/slide3.xml" Id="R9b16105e457e4c28" /><Relationship Type="http://schemas.openxmlformats.org/officeDocument/2006/relationships/slide" Target="/ppt/slides/slide4.xml" Id="R0fc1921f999945be" /><Relationship Type="http://schemas.openxmlformats.org/officeDocument/2006/relationships/slide" Target="/ppt/slides/slide5.xml" Id="Rff5979a8b12043b6" /><Relationship Type="http://schemas.openxmlformats.org/officeDocument/2006/relationships/slide" Target="/ppt/slides/slide6.xml" Id="R6ba632ee059c4e43" /><Relationship Type="http://schemas.openxmlformats.org/officeDocument/2006/relationships/slide" Target="/ppt/slides/slide7.xml" Id="R96ddd7436443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16124d3c7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41fcadcf4144" /><Relationship Type="http://schemas.openxmlformats.org/officeDocument/2006/relationships/theme" Target="/ppt/slideMasters/theme/theme1.xml" Id="R1dc64c397587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341fcadcf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3c66ab2d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36a5dbcc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4d22f87e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610a8dec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e44f84c8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de5bf324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687498da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PLASTINDUSTRI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PLASTINDUSTRI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1 347 517 688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32 031 327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21 423 893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54 578 678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257 323 795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42177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