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142abd69c24d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5d686df70d4659"/>
  </p:sldMasterIdLst>
  <p:sldIdLst>
    <p:sldId xmlns:r="http://schemas.openxmlformats.org/officeDocument/2006/relationships" id="256" r:id="Red386f33d2614936"/>
    <p:sldId xmlns:r="http://schemas.openxmlformats.org/officeDocument/2006/relationships" id="257" r:id="R314aa3eb7f3d4e8b"/>
    <p:sldId xmlns:r="http://schemas.openxmlformats.org/officeDocument/2006/relationships" id="258" r:id="R0223cd4911694642"/>
    <p:sldId xmlns:r="http://schemas.openxmlformats.org/officeDocument/2006/relationships" id="259" r:id="R8e46e0ea814c40ec"/>
    <p:sldId xmlns:r="http://schemas.openxmlformats.org/officeDocument/2006/relationships" id="260" r:id="Rf1a9511dcff140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d686df70d4659" /><Relationship Type="http://schemas.openxmlformats.org/officeDocument/2006/relationships/slide" Target="/ppt/slides/slide1.xml" Id="Red386f33d2614936" /><Relationship Type="http://schemas.openxmlformats.org/officeDocument/2006/relationships/slide" Target="/ppt/slides/slide2.xml" Id="R314aa3eb7f3d4e8b" /><Relationship Type="http://schemas.openxmlformats.org/officeDocument/2006/relationships/slide" Target="/ppt/slides/slide3.xml" Id="R0223cd4911694642" /><Relationship Type="http://schemas.openxmlformats.org/officeDocument/2006/relationships/slide" Target="/ppt/slides/slide4.xml" Id="R8e46e0ea814c40ec" /><Relationship Type="http://schemas.openxmlformats.org/officeDocument/2006/relationships/slide" Target="/ppt/slides/slide5.xml" Id="Rf1a9511dcff140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096e5181c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156d75b2f4cca" /><Relationship Type="http://schemas.openxmlformats.org/officeDocument/2006/relationships/theme" Target="/ppt/slideMasters/theme/theme1.xml" Id="Ra00e6a30bfc344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3156d75b2f4c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dd4a04ee945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bfa09896f4d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dfcfbf0e743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b2a44f3a540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794bd54684a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KRISTIAN LÅCHE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KRISTIAN LÅCHE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