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86bde872f744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d27e87bcfe4070"/>
  </p:sldMasterIdLst>
  <p:sldIdLst>
    <p:sldId xmlns:r="http://schemas.openxmlformats.org/officeDocument/2006/relationships" id="256" r:id="Rff27fb0e8de24588"/>
    <p:sldId xmlns:r="http://schemas.openxmlformats.org/officeDocument/2006/relationships" id="257" r:id="Ra30b09e544164209"/>
    <p:sldId xmlns:r="http://schemas.openxmlformats.org/officeDocument/2006/relationships" id="258" r:id="Rfa900a254eab466d"/>
    <p:sldId xmlns:r="http://schemas.openxmlformats.org/officeDocument/2006/relationships" id="259" r:id="Rf4c0262516cc4e98"/>
    <p:sldId xmlns:r="http://schemas.openxmlformats.org/officeDocument/2006/relationships" id="260" r:id="R316091ae70064e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d27e87bcfe4070" /><Relationship Type="http://schemas.openxmlformats.org/officeDocument/2006/relationships/slide" Target="/ppt/slides/slide1.xml" Id="Rff27fb0e8de24588" /><Relationship Type="http://schemas.openxmlformats.org/officeDocument/2006/relationships/slide" Target="/ppt/slides/slide2.xml" Id="Ra30b09e544164209" /><Relationship Type="http://schemas.openxmlformats.org/officeDocument/2006/relationships/slide" Target="/ppt/slides/slide3.xml" Id="Rfa900a254eab466d" /><Relationship Type="http://schemas.openxmlformats.org/officeDocument/2006/relationships/slide" Target="/ppt/slides/slide4.xml" Id="Rf4c0262516cc4e98" /><Relationship Type="http://schemas.openxmlformats.org/officeDocument/2006/relationships/slide" Target="/ppt/slides/slide5.xml" Id="R316091ae70064e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abda04b9d04e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a191799814595" /><Relationship Type="http://schemas.openxmlformats.org/officeDocument/2006/relationships/theme" Target="/ppt/slideMasters/theme/theme1.xml" Id="Rd5fbfeb8708140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7a1917998145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0e697ef5045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92d66b00044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4df92a1854d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298800f4b41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4f726737149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DAVID ANDERSEN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DAVID ANDERSEN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Enneveien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3089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05 67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970 429 409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