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d1b20caa3345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e272d5bfed4a64"/>
  </p:sldMasterIdLst>
  <p:sldIdLst>
    <p:sldId xmlns:r="http://schemas.openxmlformats.org/officeDocument/2006/relationships" id="256" r:id="Rcbf9cb6ed5cc4e86"/>
    <p:sldId xmlns:r="http://schemas.openxmlformats.org/officeDocument/2006/relationships" id="257" r:id="R743a9cff320342d4"/>
    <p:sldId xmlns:r="http://schemas.openxmlformats.org/officeDocument/2006/relationships" id="258" r:id="R2ca03cf58b534343"/>
    <p:sldId xmlns:r="http://schemas.openxmlformats.org/officeDocument/2006/relationships" id="259" r:id="R96891417cded4ff4"/>
    <p:sldId xmlns:r="http://schemas.openxmlformats.org/officeDocument/2006/relationships" id="260" r:id="R62da10b9897043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e272d5bfed4a64" /><Relationship Type="http://schemas.openxmlformats.org/officeDocument/2006/relationships/slide" Target="/ppt/slides/slide1.xml" Id="Rcbf9cb6ed5cc4e86" /><Relationship Type="http://schemas.openxmlformats.org/officeDocument/2006/relationships/slide" Target="/ppt/slides/slide2.xml" Id="R743a9cff320342d4" /><Relationship Type="http://schemas.openxmlformats.org/officeDocument/2006/relationships/slide" Target="/ppt/slides/slide3.xml" Id="R2ca03cf58b534343" /><Relationship Type="http://schemas.openxmlformats.org/officeDocument/2006/relationships/slide" Target="/ppt/slides/slide4.xml" Id="R96891417cded4ff4" /><Relationship Type="http://schemas.openxmlformats.org/officeDocument/2006/relationships/slide" Target="/ppt/slides/slide5.xml" Id="R62da10b9897043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8c8c6039149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20cd2c4444599" /><Relationship Type="http://schemas.openxmlformats.org/officeDocument/2006/relationships/theme" Target="/ppt/slideMasters/theme/theme1.xml" Id="R28f30be5d61b49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20cd2c44445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eadbdb6d445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56c9f2ac34e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50b36dab540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830e5b1a041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d1c56ce4543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MOEN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MOEN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Bjabergveien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970 393 641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