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0241f96bd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80dc41e13428a"/>
  </p:sldMasterIdLst>
  <p:sldIdLst>
    <p:sldId xmlns:r="http://schemas.openxmlformats.org/officeDocument/2006/relationships" id="256" r:id="R775fc1e6d0f34a71"/>
    <p:sldId xmlns:r="http://schemas.openxmlformats.org/officeDocument/2006/relationships" id="257" r:id="Rcc9c256518724fac"/>
    <p:sldId xmlns:r="http://schemas.openxmlformats.org/officeDocument/2006/relationships" id="258" r:id="Rf1053c23f2444c05"/>
    <p:sldId xmlns:r="http://schemas.openxmlformats.org/officeDocument/2006/relationships" id="259" r:id="Rbc14021283fc43bb"/>
    <p:sldId xmlns:r="http://schemas.openxmlformats.org/officeDocument/2006/relationships" id="260" r:id="R87726018013a4d98"/>
    <p:sldId xmlns:r="http://schemas.openxmlformats.org/officeDocument/2006/relationships" id="261" r:id="R4b239dc79765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80dc41e13428a" /><Relationship Type="http://schemas.openxmlformats.org/officeDocument/2006/relationships/slide" Target="/ppt/slides/slide1.xml" Id="R775fc1e6d0f34a71" /><Relationship Type="http://schemas.openxmlformats.org/officeDocument/2006/relationships/slide" Target="/ppt/slides/slide2.xml" Id="Rcc9c256518724fac" /><Relationship Type="http://schemas.openxmlformats.org/officeDocument/2006/relationships/slide" Target="/ppt/slides/slide3.xml" Id="Rf1053c23f2444c05" /><Relationship Type="http://schemas.openxmlformats.org/officeDocument/2006/relationships/slide" Target="/ppt/slides/slide4.xml" Id="Rbc14021283fc43bb" /><Relationship Type="http://schemas.openxmlformats.org/officeDocument/2006/relationships/slide" Target="/ppt/slides/slide5.xml" Id="R87726018013a4d98" /><Relationship Type="http://schemas.openxmlformats.org/officeDocument/2006/relationships/slide" Target="/ppt/slides/slide6.xml" Id="R4b239dc79765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b02b171ae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5fe5ef7534b10" /><Relationship Type="http://schemas.openxmlformats.org/officeDocument/2006/relationships/theme" Target="/ppt/slideMasters/theme/theme1.xml" Id="R6f566917edca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5fe5ef753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41179690d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41e1da46d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198fa65ac4d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4ce967a246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18fb84af4f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cf5b20d7b46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