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be9c01a1ad4d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f49d686a054d00"/>
  </p:sldMasterIdLst>
  <p:sldIdLst>
    <p:sldId xmlns:r="http://schemas.openxmlformats.org/officeDocument/2006/relationships" id="256" r:id="R095db60ee58d44f2"/>
    <p:sldId xmlns:r="http://schemas.openxmlformats.org/officeDocument/2006/relationships" id="257" r:id="R4043771c33284408"/>
    <p:sldId xmlns:r="http://schemas.openxmlformats.org/officeDocument/2006/relationships" id="258" r:id="R979221cd110a4ba0"/>
    <p:sldId xmlns:r="http://schemas.openxmlformats.org/officeDocument/2006/relationships" id="259" r:id="R6c45effded8b4a3e"/>
    <p:sldId xmlns:r="http://schemas.openxmlformats.org/officeDocument/2006/relationships" id="260" r:id="R8da68a16126a40e5"/>
    <p:sldId xmlns:r="http://schemas.openxmlformats.org/officeDocument/2006/relationships" id="261" r:id="R5c7659d665c549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f49d686a054d00" /><Relationship Type="http://schemas.openxmlformats.org/officeDocument/2006/relationships/slide" Target="/ppt/slides/slide1.xml" Id="R095db60ee58d44f2" /><Relationship Type="http://schemas.openxmlformats.org/officeDocument/2006/relationships/slide" Target="/ppt/slides/slide2.xml" Id="R4043771c33284408" /><Relationship Type="http://schemas.openxmlformats.org/officeDocument/2006/relationships/slide" Target="/ppt/slides/slide3.xml" Id="R979221cd110a4ba0" /><Relationship Type="http://schemas.openxmlformats.org/officeDocument/2006/relationships/slide" Target="/ppt/slides/slide4.xml" Id="R6c45effded8b4a3e" /><Relationship Type="http://schemas.openxmlformats.org/officeDocument/2006/relationships/slide" Target="/ppt/slides/slide5.xml" Id="R8da68a16126a40e5" /><Relationship Type="http://schemas.openxmlformats.org/officeDocument/2006/relationships/slide" Target="/ppt/slides/slide6.xml" Id="R5c7659d665c549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99ae8c225844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1ce9d9763248a9" /><Relationship Type="http://schemas.openxmlformats.org/officeDocument/2006/relationships/theme" Target="/ppt/slideMasters/theme/theme1.xml" Id="R2db28c68b0564e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1ce9d9763248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d9b6ca0ab4c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c1e6a817c4c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f0f83ad08c45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b2b110005845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40a443dc3543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c866adf27249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REGNSKAPSSERVICE V/KAI I HOMESTAD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REGNSKAPSSERVICE V/KAI I HOMESTAD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REGNSKAPSSERVICE V/KAI I HOMESTAD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REGNSKAPSSERVICE V/KAI I HOMESTAD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REGNSKAPSSERVICE V/KAI I HOMESTAD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REGNSKAPSSERVICE V/KAI I HOMESTAD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3 661 385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806 946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800 363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822 023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1 648 317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REGNSKAPSSERVICE V/KAI I HOMESTAD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Markens gate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38125080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970 378 588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REGNSKAPSSERVICE V/KAI I HOMESTAD</a:t>
            </a:r>
          </a:p>
        </p:txBody>
      </p:sp>
    </p:spTree>
  </p:cSld>
  <p:clrMapOvr>
    <a:masterClrMapping xmlns:a="http://schemas.openxmlformats.org/drawingml/2006/main"/>
  </p:clrMapOvr>
</p:sld>
</file>