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b4dae228bf4f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5582759cf64e7f"/>
  </p:sldMasterIdLst>
  <p:sldIdLst>
    <p:sldId xmlns:r="http://schemas.openxmlformats.org/officeDocument/2006/relationships" id="256" r:id="Radccfef1deb54bbd"/>
    <p:sldId xmlns:r="http://schemas.openxmlformats.org/officeDocument/2006/relationships" id="257" r:id="R2baaf7ba30c8439f"/>
    <p:sldId xmlns:r="http://schemas.openxmlformats.org/officeDocument/2006/relationships" id="258" r:id="R9de4925752b347ad"/>
    <p:sldId xmlns:r="http://schemas.openxmlformats.org/officeDocument/2006/relationships" id="259" r:id="R996152102ece4abe"/>
    <p:sldId xmlns:r="http://schemas.openxmlformats.org/officeDocument/2006/relationships" id="260" r:id="R55badfe7c9694b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5582759cf64e7f" /><Relationship Type="http://schemas.openxmlformats.org/officeDocument/2006/relationships/slide" Target="/ppt/slides/slide1.xml" Id="Radccfef1deb54bbd" /><Relationship Type="http://schemas.openxmlformats.org/officeDocument/2006/relationships/slide" Target="/ppt/slides/slide2.xml" Id="R2baaf7ba30c8439f" /><Relationship Type="http://schemas.openxmlformats.org/officeDocument/2006/relationships/slide" Target="/ppt/slides/slide3.xml" Id="R9de4925752b347ad" /><Relationship Type="http://schemas.openxmlformats.org/officeDocument/2006/relationships/slide" Target="/ppt/slides/slide4.xml" Id="R996152102ece4abe" /><Relationship Type="http://schemas.openxmlformats.org/officeDocument/2006/relationships/slide" Target="/ppt/slides/slide5.xml" Id="R55badfe7c9694b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60dbfcbd0443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56b466a274310" /><Relationship Type="http://schemas.openxmlformats.org/officeDocument/2006/relationships/theme" Target="/ppt/slideMasters/theme/theme1.xml" Id="Rab924a85cd4f48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856b466a2743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3a60bab8d45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cada4fa4d46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801af4f2b45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b0c4870b64c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42985c4fb4f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LINDANGER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LINDANGER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Stokkavei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86 25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elindang@onlin.no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970 360 417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