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c801a3bbf45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40a084177846a2"/>
  </p:sldMasterIdLst>
  <p:sldIdLst>
    <p:sldId xmlns:r="http://schemas.openxmlformats.org/officeDocument/2006/relationships" id="256" r:id="R33d7a7f29c0a4ed1"/>
    <p:sldId xmlns:r="http://schemas.openxmlformats.org/officeDocument/2006/relationships" id="257" r:id="Rc5e92e03f6694751"/>
    <p:sldId xmlns:r="http://schemas.openxmlformats.org/officeDocument/2006/relationships" id="258" r:id="R6015582860ca4bc6"/>
    <p:sldId xmlns:r="http://schemas.openxmlformats.org/officeDocument/2006/relationships" id="259" r:id="Rffc2afe5967e4c9e"/>
    <p:sldId xmlns:r="http://schemas.openxmlformats.org/officeDocument/2006/relationships" id="260" r:id="R3faa413b112543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0a084177846a2" /><Relationship Type="http://schemas.openxmlformats.org/officeDocument/2006/relationships/slide" Target="/ppt/slides/slide1.xml" Id="R33d7a7f29c0a4ed1" /><Relationship Type="http://schemas.openxmlformats.org/officeDocument/2006/relationships/slide" Target="/ppt/slides/slide2.xml" Id="Rc5e92e03f6694751" /><Relationship Type="http://schemas.openxmlformats.org/officeDocument/2006/relationships/slide" Target="/ppt/slides/slide3.xml" Id="R6015582860ca4bc6" /><Relationship Type="http://schemas.openxmlformats.org/officeDocument/2006/relationships/slide" Target="/ppt/slides/slide4.xml" Id="Rffc2afe5967e4c9e" /><Relationship Type="http://schemas.openxmlformats.org/officeDocument/2006/relationships/slide" Target="/ppt/slides/slide5.xml" Id="R3faa413b112543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c297803a34c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9852519f44f18" /><Relationship Type="http://schemas.openxmlformats.org/officeDocument/2006/relationships/theme" Target="/ppt/slideMasters/theme/theme1.xml" Id="R9810fd045f3f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9852519f44f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d33bfbf15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0a146945f4c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02a5e8f3a4a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24f9e4dbb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ae50b691a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KRISTIAN OPPEDAL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KRISTIAN OPPEDAL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Haugene, Foldvikveien 126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3294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54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970 357 947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