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42ca9baaa44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c4d977f8c4778"/>
  </p:sldMasterIdLst>
  <p:sldIdLst>
    <p:sldId xmlns:r="http://schemas.openxmlformats.org/officeDocument/2006/relationships" id="256" r:id="Rca865a8c824c411f"/>
    <p:sldId xmlns:r="http://schemas.openxmlformats.org/officeDocument/2006/relationships" id="257" r:id="Red8caba816f1496d"/>
    <p:sldId xmlns:r="http://schemas.openxmlformats.org/officeDocument/2006/relationships" id="258" r:id="Rf0a229d7b1a3406c"/>
    <p:sldId xmlns:r="http://schemas.openxmlformats.org/officeDocument/2006/relationships" id="259" r:id="R5d986a33affd4ce9"/>
    <p:sldId xmlns:r="http://schemas.openxmlformats.org/officeDocument/2006/relationships" id="260" r:id="Rd4825a5063cb4ba4"/>
    <p:sldId xmlns:r="http://schemas.openxmlformats.org/officeDocument/2006/relationships" id="261" r:id="R86e4f20f037e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c4d977f8c4778" /><Relationship Type="http://schemas.openxmlformats.org/officeDocument/2006/relationships/slide" Target="/ppt/slides/slide1.xml" Id="Rca865a8c824c411f" /><Relationship Type="http://schemas.openxmlformats.org/officeDocument/2006/relationships/slide" Target="/ppt/slides/slide2.xml" Id="Red8caba816f1496d" /><Relationship Type="http://schemas.openxmlformats.org/officeDocument/2006/relationships/slide" Target="/ppt/slides/slide3.xml" Id="Rf0a229d7b1a3406c" /><Relationship Type="http://schemas.openxmlformats.org/officeDocument/2006/relationships/slide" Target="/ppt/slides/slide4.xml" Id="R5d986a33affd4ce9" /><Relationship Type="http://schemas.openxmlformats.org/officeDocument/2006/relationships/slide" Target="/ppt/slides/slide5.xml" Id="Rd4825a5063cb4ba4" /><Relationship Type="http://schemas.openxmlformats.org/officeDocument/2006/relationships/slide" Target="/ppt/slides/slide6.xml" Id="R86e4f20f037e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2c16ec1e1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7d773cecd4024" /><Relationship Type="http://schemas.openxmlformats.org/officeDocument/2006/relationships/theme" Target="/ppt/slideMasters/theme/theme1.xml" Id="Ra4b2f5d3d4a840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a7d773cecd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270698bf244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10fe4ee5a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7375f1093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0a6b6e313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ecf16843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f40a37734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1 878 760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1 590 335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