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4f86d9785041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3a29446a224ff0"/>
  </p:sldMasterIdLst>
  <p:sldIdLst>
    <p:sldId xmlns:r="http://schemas.openxmlformats.org/officeDocument/2006/relationships" id="256" r:id="R9e37c28f4f154a2e"/>
    <p:sldId xmlns:r="http://schemas.openxmlformats.org/officeDocument/2006/relationships" id="257" r:id="R2369fa73a5804211"/>
    <p:sldId xmlns:r="http://schemas.openxmlformats.org/officeDocument/2006/relationships" id="258" r:id="R4399b46dfee2428f"/>
    <p:sldId xmlns:r="http://schemas.openxmlformats.org/officeDocument/2006/relationships" id="259" r:id="R7d5d7539297c4b6a"/>
    <p:sldId xmlns:r="http://schemas.openxmlformats.org/officeDocument/2006/relationships" id="260" r:id="R4b97983c91e147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3a29446a224ff0" /><Relationship Type="http://schemas.openxmlformats.org/officeDocument/2006/relationships/slide" Target="/ppt/slides/slide1.xml" Id="R9e37c28f4f154a2e" /><Relationship Type="http://schemas.openxmlformats.org/officeDocument/2006/relationships/slide" Target="/ppt/slides/slide2.xml" Id="R2369fa73a5804211" /><Relationship Type="http://schemas.openxmlformats.org/officeDocument/2006/relationships/slide" Target="/ppt/slides/slide3.xml" Id="R4399b46dfee2428f" /><Relationship Type="http://schemas.openxmlformats.org/officeDocument/2006/relationships/slide" Target="/ppt/slides/slide4.xml" Id="R7d5d7539297c4b6a" /><Relationship Type="http://schemas.openxmlformats.org/officeDocument/2006/relationships/slide" Target="/ppt/slides/slide5.xml" Id="R4b97983c91e147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997cf4b80b42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b6803a30a40c3" /><Relationship Type="http://schemas.openxmlformats.org/officeDocument/2006/relationships/theme" Target="/ppt/slideMasters/theme/theme1.xml" Id="R31a6ddd665a643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bb6803a30a40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5b089f9c2d44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75e33033a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f06cb07b4a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6986acec74b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2feccf3b443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SANDVIK JARLE ARKITEKT MNAL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JARLE ARKITEKT MNAL ble etablert [år] og holder til i Aurland.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5745 Aurland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ark.jsand@icloud.com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www.sandvikarkitekt.no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970 348 581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SANDVIK JARLE ARKITEKT MNAL</a:t>
            </a:r>
          </a:p>
        </p:txBody>
      </p:sp>
    </p:spTree>
  </p:cSld>
  <p:clrMapOvr>
    <a:masterClrMapping xmlns:a="http://schemas.openxmlformats.org/drawingml/2006/main"/>
  </p:clrMapOvr>
</p:sld>
</file>