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dbd563ab9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1a83398b6c4bd0"/>
  </p:sldMasterIdLst>
  <p:sldIdLst>
    <p:sldId xmlns:r="http://schemas.openxmlformats.org/officeDocument/2006/relationships" id="256" r:id="Rc9c1f08574964812"/>
    <p:sldId xmlns:r="http://schemas.openxmlformats.org/officeDocument/2006/relationships" id="257" r:id="R334adb755b134c6d"/>
    <p:sldId xmlns:r="http://schemas.openxmlformats.org/officeDocument/2006/relationships" id="258" r:id="R25eae63a90ff4376"/>
    <p:sldId xmlns:r="http://schemas.openxmlformats.org/officeDocument/2006/relationships" id="259" r:id="R846300b20c1749ca"/>
    <p:sldId xmlns:r="http://schemas.openxmlformats.org/officeDocument/2006/relationships" id="260" r:id="R5234c0c9a4a242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a83398b6c4bd0" /><Relationship Type="http://schemas.openxmlformats.org/officeDocument/2006/relationships/slide" Target="/ppt/slides/slide1.xml" Id="Rc9c1f08574964812" /><Relationship Type="http://schemas.openxmlformats.org/officeDocument/2006/relationships/slide" Target="/ppt/slides/slide2.xml" Id="R334adb755b134c6d" /><Relationship Type="http://schemas.openxmlformats.org/officeDocument/2006/relationships/slide" Target="/ppt/slides/slide3.xml" Id="R25eae63a90ff4376" /><Relationship Type="http://schemas.openxmlformats.org/officeDocument/2006/relationships/slide" Target="/ppt/slides/slide4.xml" Id="R846300b20c1749ca" /><Relationship Type="http://schemas.openxmlformats.org/officeDocument/2006/relationships/slide" Target="/ppt/slides/slide5.xml" Id="R5234c0c9a4a242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a7c21fa694c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14832c8ce4e6c" /><Relationship Type="http://schemas.openxmlformats.org/officeDocument/2006/relationships/theme" Target="/ppt/slideMasters/theme/theme1.xml" Id="Racf7206566bf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14832c8ce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536b7c3794d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0205e25714b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3849c2f2e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0bc6096e6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f9bd9481e49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SKREDE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SKREDE ble etablert [år] og holder til i Hopland.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6796 Hopland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23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970 339 140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